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6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4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March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March 14,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61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ajduivetterik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pedi.hu/sites/default/files/hir_kepek/Bevezet%C3%A9s%20a%20Redmenta%20haszn%C3%A1lat%C3%A1ba_2017%20m%C3%A1rc_BMA_0.pdf" TargetMode="External"/><Relationship Id="rId2" Type="http://schemas.openxmlformats.org/officeDocument/2006/relationships/hyperlink" Target="https://redmen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lyoiratok.oh.gov.hu/uj-kozneveles/redmenta-az-intelligens-oktatasi-assziszte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0987B03-43EB-41E3-8004-28393134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827" y="3429000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hu-HU" dirty="0">
                <a:solidFill>
                  <a:schemeClr val="bg1"/>
                </a:solidFill>
              </a:rPr>
              <a:t>Redmenta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866FF0-B06E-43E2-8FFD-C0BD94D1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1017037"/>
            <a:ext cx="5917971" cy="1792423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hu-HU" sz="1400" dirty="0"/>
              <a:t>Készítette: Hajdu Ivett Erika</a:t>
            </a:r>
          </a:p>
          <a:p>
            <a:pPr algn="l"/>
            <a:r>
              <a:rPr lang="hu-HU" sz="1400" dirty="0"/>
              <a:t>Elérhetőség: </a:t>
            </a:r>
            <a:r>
              <a:rPr lang="hu-HU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hajduivetterika@gmail.com</a:t>
            </a:r>
            <a:endParaRPr lang="hu-HU" sz="1400" dirty="0"/>
          </a:p>
          <a:p>
            <a:pPr algn="l"/>
            <a:r>
              <a:rPr lang="hu-HU" sz="1400" dirty="0"/>
              <a:t>Kurzus vezető: Labancz Imre</a:t>
            </a:r>
          </a:p>
          <a:p>
            <a:pPr algn="l"/>
            <a:r>
              <a:rPr lang="hu-HU" sz="1400" dirty="0"/>
              <a:t>2021.03.12.</a:t>
            </a:r>
          </a:p>
        </p:txBody>
      </p:sp>
      <p:pic>
        <p:nvPicPr>
          <p:cNvPr id="34" name="Picture 3" descr="Térhatású absztrakt kék és arany kocka ábrája">
            <a:extLst>
              <a:ext uri="{FF2B5EF4-FFF2-40B4-BE49-F238E27FC236}">
                <a16:creationId xmlns:a16="http://schemas.microsoft.com/office/drawing/2014/main" id="{F36DAB20-21EB-4CFF-A1D8-880335199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30" r="40500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E668864-7E03-4B80-AEF2-E0B1D3BE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hu-HU" sz="3200">
                <a:solidFill>
                  <a:schemeClr val="bg1"/>
                </a:solidFill>
              </a:rPr>
              <a:t>Kilépés, 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A8E5C-3122-4A03-9E1B-0F6D90B4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763" y="858489"/>
            <a:ext cx="6698974" cy="5140589"/>
          </a:xfrm>
        </p:spPr>
        <p:txBody>
          <a:bodyPr>
            <a:normAutofit/>
          </a:bodyPr>
          <a:lstStyle/>
          <a:p>
            <a:r>
              <a:rPr lang="hu-HU" dirty="0"/>
              <a:t>Sok feladatlap esetén célszerű mappákat létrehozni a </a:t>
            </a:r>
            <a:r>
              <a:rPr lang="hu-HU" i="1" dirty="0"/>
              <a:t>Mappába rendezés </a:t>
            </a:r>
            <a:r>
              <a:rPr lang="hu-HU" dirty="0"/>
              <a:t>gomb segítségével, majd az újabb feladatok létrehozása előtt kiválasztani a megfelelő mappát. Kilépni a rendszerből a jobb felső sarokban lévő ikonra kattintva, majd a </a:t>
            </a:r>
            <a:r>
              <a:rPr lang="hu-HU" i="1" dirty="0"/>
              <a:t>Kilépés</a:t>
            </a:r>
            <a:r>
              <a:rPr lang="hu-HU" dirty="0"/>
              <a:t> gombot választva lehet.</a:t>
            </a:r>
          </a:p>
          <a:p>
            <a:endParaRPr lang="hu-HU" dirty="0"/>
          </a:p>
          <a:p>
            <a:r>
              <a:rPr lang="hu-HU" dirty="0"/>
              <a:t>A Redmenta rendszerrel tehát nagyon gyorsan, kollektíven tudunk létrehozni diákjaink tudásának mérésére feladatlapokat, amelyeket akár az órán, akár otthon kitölthetnek, a tanárnak pedig a javítás helyett csak az eredményeket kell elemeznie a továbblépés érdekében.</a:t>
            </a:r>
          </a:p>
        </p:txBody>
      </p:sp>
    </p:spTree>
    <p:extLst>
      <p:ext uri="{BB962C8B-B14F-4D97-AF65-F5344CB8AC3E}">
        <p14:creationId xmlns:p14="http://schemas.microsoft.com/office/powerpoint/2010/main" val="153732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45EA7F1D-6737-4609-94CE-0E7C0CED7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7A0FCA68-3497-4CB3-8C25-B6AE87EF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4">
                  <a:alpha val="61000"/>
                </a:schemeClr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AA3DC6B-18DE-4588-B321-8101DED54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357" y="0"/>
            <a:ext cx="11711642" cy="6857998"/>
          </a:xfrm>
          <a:prstGeom prst="rect">
            <a:avLst/>
          </a:prstGeom>
          <a:gradFill>
            <a:gsLst>
              <a:gs pos="6000">
                <a:schemeClr val="accent6">
                  <a:lumMod val="75000"/>
                  <a:alpha val="93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9AA34BCD-93B4-45FF-9448-87F7C431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1494"/>
            <a:ext cx="8153399" cy="6399306"/>
          </a:xfrm>
          <a:prstGeom prst="rect">
            <a:avLst/>
          </a:prstGeom>
          <a:gradFill>
            <a:gsLst>
              <a:gs pos="22000">
                <a:schemeClr val="accent2">
                  <a:alpha val="68000"/>
                </a:schemeClr>
              </a:gs>
              <a:gs pos="99000">
                <a:schemeClr val="accent5"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5BF7F8F0-28A9-4A24-96A8-E5E423FB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EE5410-5DAB-442C-8E7B-CDAB35E75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3"/>
            <a:ext cx="12191999" cy="4399229"/>
          </a:xfrm>
          <a:prstGeom prst="rect">
            <a:avLst/>
          </a:prstGeom>
          <a:gradFill>
            <a:gsLst>
              <a:gs pos="22000">
                <a:schemeClr val="accent2">
                  <a:alpha val="49000"/>
                </a:schemeClr>
              </a:gs>
              <a:gs pos="99000">
                <a:schemeClr val="accent5">
                  <a:alpha val="62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A2C97D7-3461-4685-89AE-13E0DEB6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296" y="1601486"/>
            <a:ext cx="9557405" cy="893975"/>
          </a:xfrm>
        </p:spPr>
        <p:txBody>
          <a:bodyPr vert="horz" lIns="0" tIns="0" rIns="0" bIns="0" rtlCol="0" anchor="t">
            <a:normAutofit fontScale="90000"/>
          </a:bodyPr>
          <a:lstStyle/>
          <a:p>
            <a:pPr algn="r"/>
            <a:r>
              <a:rPr lang="hu-HU" sz="4400" spc="750" dirty="0">
                <a:solidFill>
                  <a:schemeClr val="bg1"/>
                </a:solidFill>
              </a:rPr>
              <a:t>Köszönöm a figyelmet!</a:t>
            </a:r>
            <a:br>
              <a:rPr lang="hu-HU" sz="4400" spc="750" dirty="0">
                <a:solidFill>
                  <a:schemeClr val="bg1"/>
                </a:solidFill>
              </a:rPr>
            </a:br>
            <a:r>
              <a:rPr lang="hu-HU" sz="4400" spc="750" dirty="0">
                <a:solidFill>
                  <a:schemeClr val="bg1"/>
                </a:solidFill>
              </a:rPr>
              <a:t> 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1960D6A-57F3-4D60-A5B1-63567CC85613}"/>
              </a:ext>
            </a:extLst>
          </p:cNvPr>
          <p:cNvSpPr txBox="1"/>
          <p:nvPr/>
        </p:nvSpPr>
        <p:spPr>
          <a:xfrm>
            <a:off x="905364" y="2697640"/>
            <a:ext cx="9104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Források:</a:t>
            </a:r>
          </a:p>
          <a:p>
            <a:endParaRPr lang="hu-HU" dirty="0"/>
          </a:p>
          <a:p>
            <a:r>
              <a:rPr lang="hu-HU" dirty="0">
                <a:hlinkClick r:id="rId2"/>
              </a:rPr>
              <a:t>https://redmenta.com/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3"/>
              </a:rPr>
              <a:t>http://www.refpedi.hu/sites/default/files/hir_kepek/Bevezet%C3%A9s%20a%20Redmenta%20haszn%C3%A1lat%C3%A1ba_2017%20m%C3%A1rc_BMA_0.pdf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4"/>
              </a:rPr>
              <a:t>https://folyoiratok.oh.gov.hu/uj-kozneveles/redmenta-az-intelligens-oktatasi-asszisztens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00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457FAE-760E-4D5B-A6CD-2B4A695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5327375" cy="1560022"/>
          </a:xfrm>
        </p:spPr>
        <p:txBody>
          <a:bodyPr anchor="b">
            <a:normAutofit/>
          </a:bodyPr>
          <a:lstStyle/>
          <a:p>
            <a:r>
              <a:rPr lang="hu-HU" dirty="0"/>
              <a:t>Redmenta előzmények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28F5BB-C396-475B-A657-8B106CF2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2479607"/>
            <a:ext cx="5327373" cy="3601436"/>
          </a:xfrm>
        </p:spPr>
        <p:txBody>
          <a:bodyPr>
            <a:normAutofit/>
          </a:bodyPr>
          <a:lstStyle/>
          <a:p>
            <a:r>
              <a:rPr lang="hu-HU" sz="1800" dirty="0"/>
              <a:t>Magyar fejlesztés</a:t>
            </a:r>
          </a:p>
          <a:p>
            <a:r>
              <a:rPr lang="hu-HU" sz="1800" dirty="0"/>
              <a:t>Két fiatal informatikus, Mérő Bálint és Bordás Ádám </a:t>
            </a:r>
          </a:p>
          <a:p>
            <a:r>
              <a:rPr lang="hu-HU" sz="1800" dirty="0"/>
              <a:t>2013 kezdték fejleszteni</a:t>
            </a:r>
          </a:p>
          <a:p>
            <a:r>
              <a:rPr lang="hu-HU" sz="1800" dirty="0"/>
              <a:t>2014 vált mindenki számára elérhető</a:t>
            </a:r>
          </a:p>
          <a:p>
            <a:r>
              <a:rPr lang="hu-HU" sz="1800" dirty="0"/>
              <a:t>„Intelligens oktatási asszisztens”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A92EFF10-467C-4BEB-AF17-2FFF87A9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96" y="1028699"/>
            <a:ext cx="4076701" cy="4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84CE6C3-8C3A-4FFE-8F53-679B5B3D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hu-HU" sz="3200">
                <a:solidFill>
                  <a:schemeClr val="bg1"/>
                </a:solidFill>
              </a:rPr>
              <a:t> redmenta funkciói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D76760-DA2E-4934-8011-D5663878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763" y="225287"/>
            <a:ext cx="7378310" cy="6632284"/>
          </a:xfrm>
        </p:spPr>
        <p:txBody>
          <a:bodyPr>
            <a:normAutofit/>
          </a:bodyPr>
          <a:lstStyle/>
          <a:p>
            <a:r>
              <a:rPr lang="hu-HU" sz="1800" dirty="0"/>
              <a:t>Tanárok segítése</a:t>
            </a:r>
          </a:p>
          <a:p>
            <a:r>
              <a:rPr lang="hu-HU" sz="1800" dirty="0"/>
              <a:t>Tesztlapok kitöltése</a:t>
            </a:r>
          </a:p>
          <a:p>
            <a:r>
              <a:rPr lang="hu-HU" sz="1800" dirty="0"/>
              <a:t>Osztályok létrehozása</a:t>
            </a:r>
          </a:p>
          <a:p>
            <a:r>
              <a:rPr lang="hu-HU" sz="1800" dirty="0"/>
              <a:t>Bármilyen témakör</a:t>
            </a:r>
          </a:p>
          <a:p>
            <a:r>
              <a:rPr lang="hu-HU" sz="1800" dirty="0"/>
              <a:t>Egyszerű, gyors használat</a:t>
            </a:r>
          </a:p>
          <a:p>
            <a:r>
              <a:rPr lang="hu-HU" sz="1800" dirty="0"/>
              <a:t>Kész feladatsorok</a:t>
            </a:r>
          </a:p>
          <a:p>
            <a:r>
              <a:rPr lang="hu-HU" sz="1800" dirty="0"/>
              <a:t>Későbbi felhasználás</a:t>
            </a:r>
          </a:p>
          <a:p>
            <a:r>
              <a:rPr lang="hu-HU" sz="1800" dirty="0"/>
              <a:t>Képek, videók csatolása</a:t>
            </a:r>
          </a:p>
          <a:p>
            <a:r>
              <a:rPr lang="hu-HU" sz="1800" dirty="0"/>
              <a:t>Kiértékelés automatikus úton</a:t>
            </a:r>
          </a:p>
          <a:p>
            <a:r>
              <a:rPr lang="hu-HU" sz="1800" dirty="0"/>
              <a:t>Kezdés-befejezés állítása</a:t>
            </a:r>
          </a:p>
          <a:p>
            <a:r>
              <a:rPr lang="hu-HU" sz="1800" dirty="0"/>
              <a:t>Minden képernyőmérettel kényelmes</a:t>
            </a:r>
          </a:p>
          <a:p>
            <a:r>
              <a:rPr lang="hu-HU" sz="1800" dirty="0"/>
              <a:t>Plusz előny a mobil eszközzel való használat</a:t>
            </a:r>
          </a:p>
          <a:p>
            <a:r>
              <a:rPr lang="hu-HU" sz="1800" dirty="0"/>
              <a:t>Akár szavazás is</a:t>
            </a:r>
          </a:p>
          <a:p>
            <a:r>
              <a:rPr lang="hu-HU" sz="1800" dirty="0"/>
              <a:t>Mindez </a:t>
            </a:r>
            <a:r>
              <a:rPr lang="hu-HU" sz="1800" b="1" dirty="0"/>
              <a:t>magyarul</a:t>
            </a:r>
            <a:r>
              <a:rPr lang="hu-HU" sz="1800" dirty="0"/>
              <a:t> és teljesen </a:t>
            </a:r>
            <a:r>
              <a:rPr lang="hu-HU" sz="1800" b="1" dirty="0"/>
              <a:t>ingyen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2319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53F8DC-E65E-42A4-ABA3-AB41274F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AF930D8-B8C5-4C83-8B52-02298606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74" y="403188"/>
            <a:ext cx="5524143" cy="1556725"/>
          </a:xfrm>
        </p:spPr>
        <p:txBody>
          <a:bodyPr anchor="b">
            <a:normAutofit/>
          </a:bodyPr>
          <a:lstStyle/>
          <a:p>
            <a:r>
              <a:rPr lang="hu-HU" dirty="0"/>
              <a:t>Belépés a rendszerbe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5BEDB7-BCEF-4D43-9969-E573FE7C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74" y="2117500"/>
            <a:ext cx="5476045" cy="35992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sz="1500" dirty="0"/>
              <a:t>Az alkalmazást a weben keresztül lehet használni a redmenta.com címet beírva a böngészőbe. 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Feladatkészítőként csak regisztrálás (1.ábra) után tudjuk használni, miután beléptünk. (2.ábra)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 Az oldal regisztrálás után lehetőséget ad feladatok összeállítására, ezek feladatlapokba rendezésére. 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A feladatokhoz pontszámokat is rendelhetünk. 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A tanulókat regisztráció után csoportokba vehetjük fel. 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Az osztályok tanulóinak gyakorló vagy felmérő feladatlapot készíthetünk. </a:t>
            </a:r>
          </a:p>
          <a:p>
            <a:pPr>
              <a:lnSpc>
                <a:spcPct val="110000"/>
              </a:lnSpc>
            </a:pPr>
            <a:r>
              <a:rPr lang="hu-HU" sz="1500" dirty="0"/>
              <a:t>A feladatsorok megoldásakor mind a tanuló, mind a tanár azonnali visszajelzés kap az elért eredményről.</a:t>
            </a:r>
          </a:p>
        </p:txBody>
      </p:sp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4EF4B5EC-737B-4370-A323-99A8E4D2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91" y="227934"/>
            <a:ext cx="5947408" cy="242356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16DF5B4-4419-4FD1-B0C9-08AAB7A6A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14" y="3200244"/>
            <a:ext cx="5433390" cy="19016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08F57C-E98A-4053-BD3D-4D04986CB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D8121B-71ED-41BD-AA7C-9E5609999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7F2B863-BCD1-43AE-949C-F27CE0383D0E}"/>
              </a:ext>
            </a:extLst>
          </p:cNvPr>
          <p:cNvSpPr txBox="1"/>
          <p:nvPr/>
        </p:nvSpPr>
        <p:spPr>
          <a:xfrm>
            <a:off x="6935592" y="2663921"/>
            <a:ext cx="543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dirty="0"/>
              <a:t>(1.ábra) A Redmenta nyitóoldalának menüpontjai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6EFB06D-01B1-48D7-A085-2144A44D1477}"/>
              </a:ext>
            </a:extLst>
          </p:cNvPr>
          <p:cNvSpPr txBox="1"/>
          <p:nvPr/>
        </p:nvSpPr>
        <p:spPr>
          <a:xfrm>
            <a:off x="6510383" y="5101929"/>
            <a:ext cx="5070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(2.ábra) Belépéshez az e-mail címet és a jelszót kell megadni</a:t>
            </a:r>
          </a:p>
        </p:txBody>
      </p:sp>
    </p:spTree>
    <p:extLst>
      <p:ext uri="{BB962C8B-B14F-4D97-AF65-F5344CB8AC3E}">
        <p14:creationId xmlns:p14="http://schemas.microsoft.com/office/powerpoint/2010/main" val="55005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187BB7E-1F21-465E-ACD2-3AEAF6A4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58" y="362577"/>
            <a:ext cx="6523446" cy="1556870"/>
          </a:xfrm>
        </p:spPr>
        <p:txBody>
          <a:bodyPr>
            <a:normAutofit/>
          </a:bodyPr>
          <a:lstStyle/>
          <a:p>
            <a:r>
              <a:rPr lang="hu-HU" dirty="0"/>
              <a:t>Feladatlapok készítése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FD6DCCB0-C661-4614-9E0E-38383189C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" r="18130" b="-1"/>
          <a:stretch/>
        </p:blipFill>
        <p:spPr>
          <a:xfrm>
            <a:off x="6308018" y="2991245"/>
            <a:ext cx="4038601" cy="281776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F7273E-46A8-442A-A869-A2F8AB52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76" y="2111883"/>
            <a:ext cx="4711242" cy="3600616"/>
          </a:xfrm>
        </p:spPr>
        <p:txBody>
          <a:bodyPr>
            <a:normAutofit/>
          </a:bodyPr>
          <a:lstStyle/>
          <a:p>
            <a:r>
              <a:rPr lang="hu-HU" sz="1800" dirty="0"/>
              <a:t>Amikor még nincs egyetlen feladatlapunk, így feladatunk sem, célszerű az Új feladat létrehozása gombra kattintani (3. ábra). </a:t>
            </a:r>
          </a:p>
          <a:p>
            <a:r>
              <a:rPr lang="hu-HU" sz="1800" dirty="0"/>
              <a:t>A felugró ablakban meg kell adni a feladatlap címét és leírását (4. ábra).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5E7F18C-9953-4694-995E-C5C44F7C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18" y="166050"/>
            <a:ext cx="7094881" cy="223340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F51EA5F-BF19-4ED1-B8F8-F0B7EB9D8887}"/>
              </a:ext>
            </a:extLst>
          </p:cNvPr>
          <p:cNvSpPr txBox="1"/>
          <p:nvPr/>
        </p:nvSpPr>
        <p:spPr>
          <a:xfrm>
            <a:off x="6528352" y="2510684"/>
            <a:ext cx="246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(3.ábra)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B8D73D9-D772-4252-98D1-F056100242FA}"/>
              </a:ext>
            </a:extLst>
          </p:cNvPr>
          <p:cNvSpPr txBox="1"/>
          <p:nvPr/>
        </p:nvSpPr>
        <p:spPr>
          <a:xfrm>
            <a:off x="6571043" y="5920791"/>
            <a:ext cx="108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(4.ábra)</a:t>
            </a:r>
          </a:p>
        </p:txBody>
      </p:sp>
    </p:spTree>
    <p:extLst>
      <p:ext uri="{BB962C8B-B14F-4D97-AF65-F5344CB8AC3E}">
        <p14:creationId xmlns:p14="http://schemas.microsoft.com/office/powerpoint/2010/main" val="244546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AFFAB6-40FA-4ACD-ABF1-62206A74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242183"/>
            <a:ext cx="7003774" cy="1234440"/>
          </a:xfrm>
        </p:spPr>
        <p:txBody>
          <a:bodyPr/>
          <a:lstStyle/>
          <a:p>
            <a:r>
              <a:rPr lang="hu-HU" dirty="0"/>
              <a:t>Egy feladat részei a szövegben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B90909-7E79-4C32-95BA-531B7FD3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575419"/>
            <a:ext cx="6844747" cy="487839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feladat szövege, melyet be kell gépelni, valamint képet és YouTube-videót is tudunk csatolni a feladathoz </a:t>
            </a:r>
          </a:p>
          <a:p>
            <a:r>
              <a:rPr lang="hu-HU" dirty="0"/>
              <a:t>a feladat típusa, amely alapértelmezésben feleletválasztós, de ha a listát legördítjük, láthatjuk a többi típust is (5. ábra)</a:t>
            </a:r>
          </a:p>
          <a:p>
            <a:r>
              <a:rPr lang="hu-HU" dirty="0"/>
              <a:t>a feladattípustól függően a válaszok, illetve állítások, párok stb.</a:t>
            </a:r>
          </a:p>
          <a:p>
            <a:r>
              <a:rPr lang="hu-HU" dirty="0"/>
              <a:t>a válaszmagyarázat szövege, amelyet a diák a kitöltés után elolvashat</a:t>
            </a:r>
          </a:p>
          <a:p>
            <a:r>
              <a:rPr lang="hu-HU" dirty="0"/>
              <a:t>a címkék tartalma</a:t>
            </a:r>
          </a:p>
          <a:p>
            <a:r>
              <a:rPr lang="hu-HU" dirty="0"/>
              <a:t>a feladat publikus vagy privát voltának jelzése.</a:t>
            </a:r>
          </a:p>
          <a:p>
            <a:r>
              <a:rPr lang="hu-HU" dirty="0"/>
              <a:t>ha készen vagyunk, a </a:t>
            </a:r>
            <a:r>
              <a:rPr lang="hu-HU" i="1" dirty="0"/>
              <a:t>Pontok mentése </a:t>
            </a:r>
            <a:r>
              <a:rPr lang="hu-HU" dirty="0"/>
              <a:t>gombra kattintva a rendszer elmenti a feladatot, amely látható lesz a bal oldalon.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5CC5E8A-756B-4352-82FD-91543CA1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69" y="1"/>
            <a:ext cx="4714357" cy="606949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CE7ED6F-C4FC-4A76-8802-DD09B1A4959E}"/>
              </a:ext>
            </a:extLst>
          </p:cNvPr>
          <p:cNvSpPr txBox="1"/>
          <p:nvPr/>
        </p:nvSpPr>
        <p:spPr>
          <a:xfrm>
            <a:off x="9117495" y="6069497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(5.ábra)</a:t>
            </a:r>
          </a:p>
        </p:txBody>
      </p:sp>
    </p:spTree>
    <p:extLst>
      <p:ext uri="{BB962C8B-B14F-4D97-AF65-F5344CB8AC3E}">
        <p14:creationId xmlns:p14="http://schemas.microsoft.com/office/powerpoint/2010/main" val="23273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6F6BD9-F787-4B0D-BBDF-85DF3B34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hu-HU" sz="4000"/>
              <a:t>Végső lépések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F915E4-6CB6-4595-AB2F-4AD98F9B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80775"/>
            <a:ext cx="5865905" cy="3632824"/>
          </a:xfrm>
        </p:spPr>
        <p:txBody>
          <a:bodyPr anchor="t">
            <a:normAutofit/>
          </a:bodyPr>
          <a:lstStyle/>
          <a:p>
            <a:r>
              <a:rPr lang="hu-HU" sz="1800"/>
              <a:t>Ha befejeztük a feladatlapunk szerkesztését, akkor még két beállítási lehetőségünk van a feladatlappal kapcsolatban. Ha dolgozatként akarjuk használni, kattintsunk felül az </a:t>
            </a:r>
            <a:r>
              <a:rPr lang="hu-HU" sz="1800" i="1"/>
              <a:t>Értékelés</a:t>
            </a:r>
            <a:r>
              <a:rPr lang="hu-HU" sz="1800"/>
              <a:t> gombra.</a:t>
            </a:r>
          </a:p>
          <a:p>
            <a:r>
              <a:rPr lang="hu-HU" sz="1800"/>
              <a:t>Amint a 6. ábrán látjuk, meg kell adnunk, hogy hány százaléktól adunk jeles, jó stb. osztályzatot a kitöltő diákoknak. Ha készen vagyunk, kattintsunk a </a:t>
            </a:r>
            <a:r>
              <a:rPr lang="hu-HU" sz="1800" i="1"/>
              <a:t>Mentés</a:t>
            </a:r>
            <a:r>
              <a:rPr lang="hu-HU" sz="1800"/>
              <a:t> és </a:t>
            </a:r>
            <a:r>
              <a:rPr lang="hu-HU" sz="1800" i="1"/>
              <a:t>bezár</a:t>
            </a:r>
            <a:r>
              <a:rPr lang="hu-HU" sz="1800"/>
              <a:t> gombra.</a:t>
            </a:r>
          </a:p>
          <a:p>
            <a:r>
              <a:rPr lang="hu-HU" sz="1800"/>
              <a:t>Ha befejezzük a szerkesztést a </a:t>
            </a:r>
            <a:r>
              <a:rPr lang="hu-HU" sz="1800" i="1"/>
              <a:t>Szerkesztés befejezése</a:t>
            </a:r>
            <a:r>
              <a:rPr lang="hu-HU" sz="1800"/>
              <a:t> gombra kattintva.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59ECDD-7D21-4979-BEDD-50D00D1EF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" b="-2"/>
          <a:stretch/>
        </p:blipFill>
        <p:spPr>
          <a:xfrm>
            <a:off x="7691718" y="1185644"/>
            <a:ext cx="3748858" cy="3632824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D50FEA-CE00-4C3C-B74C-130166BD3E0A}"/>
              </a:ext>
            </a:extLst>
          </p:cNvPr>
          <p:cNvSpPr txBox="1"/>
          <p:nvPr/>
        </p:nvSpPr>
        <p:spPr>
          <a:xfrm>
            <a:off x="9144000" y="4818468"/>
            <a:ext cx="1457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(6.ábra)</a:t>
            </a:r>
          </a:p>
        </p:txBody>
      </p:sp>
    </p:spTree>
    <p:extLst>
      <p:ext uri="{BB962C8B-B14F-4D97-AF65-F5344CB8AC3E}">
        <p14:creationId xmlns:p14="http://schemas.microsoft.com/office/powerpoint/2010/main" val="9201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606323-FDA8-429D-AD6C-78487884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4" y="99956"/>
            <a:ext cx="10241280" cy="555464"/>
          </a:xfrm>
        </p:spPr>
        <p:txBody>
          <a:bodyPr/>
          <a:lstStyle/>
          <a:p>
            <a:r>
              <a:rPr lang="hu-HU" dirty="0"/>
              <a:t>Kitöltési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1804E7-7985-4116-8402-F820F52DE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7" y="655420"/>
            <a:ext cx="5997933" cy="5771884"/>
          </a:xfrm>
        </p:spPr>
        <p:txBody>
          <a:bodyPr>
            <a:normAutofit/>
          </a:bodyPr>
          <a:lstStyle/>
          <a:p>
            <a:r>
              <a:rPr lang="hu-HU" sz="1600" dirty="0"/>
              <a:t>A Redmenta rendszere lehetőséget ad arra, hogy bárki névtelenül is kitölthesse a feladatlapunkat. Ebben az esetben az illetőnek még csak regisztrálnia sem kell a rendszerbe. </a:t>
            </a:r>
          </a:p>
          <a:p>
            <a:r>
              <a:rPr lang="hu-HU" sz="1600" dirty="0"/>
              <a:t>A feladatlap szerkesztésének befejezése után további beállítási lehetőségeink vannak (7. ábra). Az egyik legfontosabb a </a:t>
            </a:r>
            <a:r>
              <a:rPr lang="hu-HU" sz="1600" i="1" dirty="0"/>
              <a:t>Feladatlap publikálása</a:t>
            </a:r>
            <a:r>
              <a:rPr lang="hu-HU" sz="1600" dirty="0"/>
              <a:t>, azaz annak beállítása, hogy kik tölthetik ki a feladatlapot.</a:t>
            </a:r>
          </a:p>
          <a:p>
            <a:r>
              <a:rPr lang="hu-HU" sz="1600" dirty="0"/>
              <a:t>Ha csoportot akarunk létrehozni, kattintsunk a </a:t>
            </a:r>
            <a:r>
              <a:rPr lang="hu-HU" sz="1600" i="1" dirty="0"/>
              <a:t>Csoportok</a:t>
            </a:r>
            <a:r>
              <a:rPr lang="hu-HU" sz="1600" dirty="0"/>
              <a:t> gombra. Adjuk meg a csoport nevét, majd válasszuk a </a:t>
            </a:r>
            <a:r>
              <a:rPr lang="hu-HU" sz="1600" i="1" dirty="0"/>
              <a:t>Létrehozás</a:t>
            </a:r>
            <a:r>
              <a:rPr lang="hu-HU" sz="1600" dirty="0"/>
              <a:t> gombot! A csoportnak a rendszer generál egy direktcímet (8. ábra), melynek ismeretében diákjainknak csak be kell jelentkezniük a rendszerbe a Direktcím menün keresztül, és automatikusan a csoportba kerülnek. </a:t>
            </a:r>
          </a:p>
          <a:p>
            <a:r>
              <a:rPr lang="hu-HU" sz="1600" dirty="0"/>
              <a:t>Ha a Csoport tagjai alatt begépeljük egy diák nevét, akkor az megjelenik, és mi is hozzáadhatjuk a +-</a:t>
            </a:r>
            <a:r>
              <a:rPr lang="hu-HU" sz="1600" dirty="0" err="1"/>
              <a:t>ra</a:t>
            </a:r>
            <a:r>
              <a:rPr lang="hu-HU" sz="1600" dirty="0"/>
              <a:t> kattintva. (Azonos nevek esetén az e-mail-cím segíti a kiválasztást.)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5CC491A-1C67-409B-8878-7F63A967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711" y="0"/>
            <a:ext cx="3314700" cy="2667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39FE735-43F8-4F1F-A177-8B546477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8348"/>
            <a:ext cx="5968731" cy="306530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CF1529D-6E33-4B84-833A-7E2E42AD1E87}"/>
              </a:ext>
            </a:extLst>
          </p:cNvPr>
          <p:cNvSpPr txBox="1"/>
          <p:nvPr/>
        </p:nvSpPr>
        <p:spPr>
          <a:xfrm>
            <a:off x="8918713" y="2482334"/>
            <a:ext cx="99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(7.ábra)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0209C1E-F4EC-4D10-B8C4-03A5093E35A2}"/>
              </a:ext>
            </a:extLst>
          </p:cNvPr>
          <p:cNvSpPr txBox="1"/>
          <p:nvPr/>
        </p:nvSpPr>
        <p:spPr>
          <a:xfrm>
            <a:off x="9019380" y="5890813"/>
            <a:ext cx="99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(8.ábra)</a:t>
            </a:r>
          </a:p>
        </p:txBody>
      </p:sp>
    </p:spTree>
    <p:extLst>
      <p:ext uri="{BB962C8B-B14F-4D97-AF65-F5344CB8AC3E}">
        <p14:creationId xmlns:p14="http://schemas.microsoft.com/office/powerpoint/2010/main" val="8154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F2DAB-A7E8-42BE-9EB7-1FE58480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66" y="603541"/>
            <a:ext cx="4911393" cy="1556724"/>
          </a:xfrm>
        </p:spPr>
        <p:txBody>
          <a:bodyPr anchor="b">
            <a:normAutofit/>
          </a:bodyPr>
          <a:lstStyle/>
          <a:p>
            <a:r>
              <a:rPr lang="hu-HU" dirty="0"/>
              <a:t>Kitöltési beállítások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06FC43-93B4-46BB-A209-4758969B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6" y="2379130"/>
            <a:ext cx="4432851" cy="3583940"/>
          </a:xfrm>
        </p:spPr>
        <p:txBody>
          <a:bodyPr anchor="t">
            <a:normAutofit/>
          </a:bodyPr>
          <a:lstStyle/>
          <a:p>
            <a:r>
              <a:rPr lang="hu-HU" sz="1600" i="1" dirty="0"/>
              <a:t>Kitöltési beállítások </a:t>
            </a:r>
            <a:r>
              <a:rPr lang="hu-HU" sz="1600" dirty="0"/>
              <a:t>lehetőségeit megjelenítő ablak alatt megadhatjuk, hogy a csoport tagjai mikortól meddig tölthetik ki a feladatlapot, mikor legyenek láthatóak az eredmények, stb. (9.ábra)</a:t>
            </a:r>
          </a:p>
          <a:p>
            <a:r>
              <a:rPr lang="hu-HU" sz="1600" dirty="0"/>
              <a:t> A </a:t>
            </a:r>
            <a:r>
              <a:rPr lang="hu-HU" sz="1600" i="1" dirty="0"/>
              <a:t>Globális beállítások </a:t>
            </a:r>
            <a:r>
              <a:rPr lang="hu-HU" sz="1600" dirty="0"/>
              <a:t>fülre kattintva a 11I-n kívüli személyek kitöltési lehetőségei adhatók meg.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8F4997F-1513-485F-9B7D-1CCBC43D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111189"/>
            <a:ext cx="4591412" cy="5924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917FDF-D483-4159-9819-246D75D05EDE}"/>
              </a:ext>
            </a:extLst>
          </p:cNvPr>
          <p:cNvSpPr txBox="1"/>
          <p:nvPr/>
        </p:nvSpPr>
        <p:spPr>
          <a:xfrm>
            <a:off x="8627165" y="5980520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(9.ábra)</a:t>
            </a:r>
          </a:p>
        </p:txBody>
      </p:sp>
    </p:spTree>
    <p:extLst>
      <p:ext uri="{BB962C8B-B14F-4D97-AF65-F5344CB8AC3E}">
        <p14:creationId xmlns:p14="http://schemas.microsoft.com/office/powerpoint/2010/main" val="324295613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6E8"/>
      </a:lt2>
      <a:accent1>
        <a:srgbClr val="BD9A85"/>
      </a:accent1>
      <a:accent2>
        <a:srgbClr val="ACA175"/>
      </a:accent2>
      <a:accent3>
        <a:srgbClr val="9CA57D"/>
      </a:accent3>
      <a:accent4>
        <a:srgbClr val="89AB75"/>
      </a:accent4>
      <a:accent5>
        <a:srgbClr val="81AC83"/>
      </a:accent5>
      <a:accent6>
        <a:srgbClr val="77AE91"/>
      </a:accent6>
      <a:hlink>
        <a:srgbClr val="5987A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818</Words>
  <Application>Microsoft Office PowerPoint</Application>
  <PresentationFormat>Szélesvásznú</PresentationFormat>
  <Paragraphs>78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Avenir Next LT Pro</vt:lpstr>
      <vt:lpstr>GradientRiseVTI</vt:lpstr>
      <vt:lpstr>Redmenta</vt:lpstr>
      <vt:lpstr>Redmenta előzmények</vt:lpstr>
      <vt:lpstr> redmenta funkciói</vt:lpstr>
      <vt:lpstr>Belépés a rendszerbe</vt:lpstr>
      <vt:lpstr>Feladatlapok készítése</vt:lpstr>
      <vt:lpstr>Egy feladat részei a szövegben</vt:lpstr>
      <vt:lpstr>Végső lépések</vt:lpstr>
      <vt:lpstr>Kitöltési lehetőségek</vt:lpstr>
      <vt:lpstr>Kitöltési beállítások</vt:lpstr>
      <vt:lpstr>Kilépés, összegzés</vt:lpstr>
      <vt:lpstr>Köszönöm a figyelmet!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Redmenta</dc:title>
  <dc:creator>Ivett</dc:creator>
  <cp:lastModifiedBy>Ivett</cp:lastModifiedBy>
  <cp:revision>4</cp:revision>
  <dcterms:created xsi:type="dcterms:W3CDTF">2021-03-14T12:55:12Z</dcterms:created>
  <dcterms:modified xsi:type="dcterms:W3CDTF">2021-03-14T14:06:41Z</dcterms:modified>
</cp:coreProperties>
</file>