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77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hoot.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Kahoot</a:t>
            </a:r>
            <a:r>
              <a:rPr lang="hu-HU" dirty="0" smtClean="0"/>
              <a:t> bemutatása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Kurzusvezető: Labancz Imre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4103" y="5643154"/>
            <a:ext cx="32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Készítette: Juhász Tamás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171611" y="5643154"/>
            <a:ext cx="14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2021.03.14.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339634"/>
            <a:ext cx="11434353" cy="5519829"/>
          </a:xfrm>
        </p:spPr>
      </p:pic>
    </p:spTree>
    <p:extLst>
      <p:ext uri="{BB962C8B-B14F-4D97-AF65-F5344CB8AC3E}">
        <p14:creationId xmlns:p14="http://schemas.microsoft.com/office/powerpoint/2010/main" val="18793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előző dián látható </a:t>
            </a:r>
            <a:r>
              <a:rPr lang="hu-HU" dirty="0" err="1" smtClean="0"/>
              <a:t>Create</a:t>
            </a:r>
            <a:r>
              <a:rPr lang="hu-HU" dirty="0" smtClean="0"/>
              <a:t> gombra kattintva egy újabb </a:t>
            </a:r>
            <a:r>
              <a:rPr lang="hu-HU" dirty="0" err="1" smtClean="0"/>
              <a:t>Create</a:t>
            </a:r>
            <a:r>
              <a:rPr lang="hu-HU" dirty="0" smtClean="0"/>
              <a:t> gombra kattintva (lásd következő dia). </a:t>
            </a:r>
            <a:r>
              <a:rPr lang="hu-HU" dirty="0"/>
              <a:t>e</a:t>
            </a:r>
            <a:r>
              <a:rPr lang="hu-HU" dirty="0" smtClean="0"/>
              <a:t>ljutunk a feladatszerkesztő felületre, ahol értelemszerűen kis angoltudással (akár fordítóprogram segítségével) már el is tudjuk készíteni a megfelelő feladatot.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5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30926"/>
            <a:ext cx="11321142" cy="5528537"/>
          </a:xfrm>
        </p:spPr>
      </p:pic>
    </p:spTree>
    <p:extLst>
      <p:ext uri="{BB962C8B-B14F-4D97-AF65-F5344CB8AC3E}">
        <p14:creationId xmlns:p14="http://schemas.microsoft.com/office/powerpoint/2010/main" val="34121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feladat létrehozás lépései a következő dián láthatóak.</a:t>
            </a:r>
          </a:p>
          <a:p>
            <a:r>
              <a:rPr lang="hu-HU" dirty="0" smtClean="0"/>
              <a:t>Az 1-es négyzetben be lehet gépelni az adott kérdést.</a:t>
            </a:r>
          </a:p>
          <a:p>
            <a:r>
              <a:rPr lang="hu-HU" dirty="0" smtClean="0"/>
              <a:t>A 2-es négyzetben a tudjuk bepipálni egy kattintással a helyes választ.</a:t>
            </a:r>
          </a:p>
          <a:p>
            <a:r>
              <a:rPr lang="hu-HU" dirty="0" smtClean="0"/>
              <a:t>Az Add </a:t>
            </a:r>
            <a:r>
              <a:rPr lang="hu-HU" dirty="0" err="1" smtClean="0"/>
              <a:t>question</a:t>
            </a:r>
            <a:r>
              <a:rPr lang="hu-HU" dirty="0" smtClean="0"/>
              <a:t> gombra kattintva adhatunk további kérdéseket hozzá.</a:t>
            </a:r>
          </a:p>
          <a:p>
            <a:r>
              <a:rPr lang="hu-HU" dirty="0" smtClean="0"/>
              <a:t>A jobb oldalon a </a:t>
            </a:r>
            <a:r>
              <a:rPr lang="hu-HU" dirty="0" err="1" smtClean="0"/>
              <a:t>Question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gombra kattintva választhatunk a feladattípusokból. (Alatta további beállítási lehetőségek láthatóak).</a:t>
            </a:r>
            <a:endParaRPr lang="hu-HU" dirty="0"/>
          </a:p>
          <a:p>
            <a:r>
              <a:rPr lang="hu-HU" dirty="0" smtClean="0"/>
              <a:t>A jobb felső sarokban a zöld dobozba írt </a:t>
            </a:r>
            <a:r>
              <a:rPr lang="hu-HU" dirty="0" err="1" smtClean="0"/>
              <a:t>Done</a:t>
            </a:r>
            <a:r>
              <a:rPr lang="hu-HU" dirty="0" smtClean="0"/>
              <a:t> feliratra kattintva fejezhetjük be a feladatlétrehozást.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22217"/>
            <a:ext cx="11321142" cy="5537246"/>
          </a:xfrm>
        </p:spPr>
      </p:pic>
    </p:spTree>
    <p:extLst>
      <p:ext uri="{BB962C8B-B14F-4D97-AF65-F5344CB8AC3E}">
        <p14:creationId xmlns:p14="http://schemas.microsoft.com/office/powerpoint/2010/main" val="31237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 feladatot ki kell vetítenünk a diákoknak és ők pl. </a:t>
            </a:r>
            <a:r>
              <a:rPr lang="hu-HU" b="1" smtClean="0"/>
              <a:t>a </a:t>
            </a:r>
            <a:r>
              <a:rPr lang="hu-HU" b="1" dirty="0" smtClean="0"/>
              <a:t>mobiltelefonjaikon tudnak válaszokat adni, de a kérdéseket az általunk kivetített képen látják.</a:t>
            </a:r>
          </a:p>
          <a:p>
            <a:r>
              <a:rPr lang="hu-HU" dirty="0" smtClean="0"/>
              <a:t>A 16. dián látható, hogy a </a:t>
            </a:r>
            <a:r>
              <a:rPr lang="hu-HU" dirty="0" err="1" smtClean="0"/>
              <a:t>Kahoots</a:t>
            </a:r>
            <a:r>
              <a:rPr lang="hu-HU" dirty="0" smtClean="0"/>
              <a:t> -&gt;</a:t>
            </a:r>
            <a:r>
              <a:rPr lang="hu-HU" dirty="0" err="1" smtClean="0"/>
              <a:t>My</a:t>
            </a:r>
            <a:r>
              <a:rPr lang="hu-HU" dirty="0" smtClean="0"/>
              <a:t> </a:t>
            </a:r>
            <a:r>
              <a:rPr lang="hu-HU" dirty="0" err="1" smtClean="0"/>
              <a:t>Kahoots</a:t>
            </a:r>
            <a:r>
              <a:rPr lang="hu-HU" dirty="0" smtClean="0"/>
              <a:t> lépések után a Play gombra kattintva elindíthatjuk a feladatot.</a:t>
            </a:r>
          </a:p>
          <a:p>
            <a:r>
              <a:rPr lang="hu-HU" dirty="0" smtClean="0"/>
              <a:t>A 17. dián látható, hogy a program előtte megkérdezi, hogy </a:t>
            </a:r>
            <a:r>
              <a:rPr lang="hu-HU" dirty="0" err="1" smtClean="0"/>
              <a:t>Teach</a:t>
            </a:r>
            <a:r>
              <a:rPr lang="hu-HU" dirty="0" smtClean="0"/>
              <a:t> vagy </a:t>
            </a:r>
            <a:r>
              <a:rPr lang="hu-HU" dirty="0" err="1" smtClean="0"/>
              <a:t>Assign</a:t>
            </a:r>
            <a:r>
              <a:rPr lang="hu-HU" dirty="0" smtClean="0"/>
              <a:t> módban indítsa-e a feladatot.(órán a </a:t>
            </a:r>
            <a:r>
              <a:rPr lang="hu-HU" dirty="0" err="1" smtClean="0"/>
              <a:t>Teach</a:t>
            </a:r>
            <a:r>
              <a:rPr lang="hu-HU" dirty="0" smtClean="0"/>
              <a:t>, házifeladatnak az </a:t>
            </a:r>
            <a:r>
              <a:rPr lang="hu-HU" dirty="0" err="1" smtClean="0"/>
              <a:t>Assign</a:t>
            </a:r>
            <a:r>
              <a:rPr lang="hu-HU" dirty="0" smtClean="0"/>
              <a:t> a megfelelő).</a:t>
            </a:r>
          </a:p>
          <a:p>
            <a:r>
              <a:rPr lang="hu-HU" dirty="0" smtClean="0"/>
              <a:t>A 18. dián látható, hogy </a:t>
            </a:r>
            <a:r>
              <a:rPr lang="hu-HU" dirty="0" err="1" smtClean="0"/>
              <a:t>Classicban</a:t>
            </a:r>
            <a:r>
              <a:rPr lang="hu-HU" dirty="0" smtClean="0"/>
              <a:t> vagy Team </a:t>
            </a:r>
            <a:r>
              <a:rPr lang="hu-HU" dirty="0" err="1" smtClean="0"/>
              <a:t>workben</a:t>
            </a:r>
            <a:r>
              <a:rPr lang="hu-HU" dirty="0" smtClean="0"/>
              <a:t> is el lehet indítani a feladatot. A csoportmunkához nem ajánlanám a </a:t>
            </a:r>
            <a:r>
              <a:rPr lang="hu-HU" dirty="0" err="1" smtClean="0"/>
              <a:t>Kahoot-ot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19. dián látható, hogy a pl. Classic mód után kapunk egy pin kódot, amit kivetítünk a diákoknak és ők ahogy a képen is írva van angolul a </a:t>
            </a:r>
            <a:r>
              <a:rPr lang="hu-HU" dirty="0" smtClean="0">
                <a:hlinkClick r:id="rId2"/>
              </a:rPr>
              <a:t>www.kahoot.it</a:t>
            </a:r>
            <a:r>
              <a:rPr lang="hu-HU" dirty="0" smtClean="0"/>
              <a:t> oldalon tudnak csatlakozni.</a:t>
            </a:r>
          </a:p>
          <a:p>
            <a:r>
              <a:rPr lang="hu-HU" dirty="0" smtClean="0"/>
              <a:t>A 20. dián látható, hogy a végén kapunk egy összegzést a diákok eredményekről.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9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6" y="191589"/>
            <a:ext cx="11597357" cy="5859463"/>
          </a:xfrm>
        </p:spPr>
      </p:pic>
    </p:spTree>
    <p:extLst>
      <p:ext uri="{BB962C8B-B14F-4D97-AF65-F5344CB8AC3E}">
        <p14:creationId xmlns:p14="http://schemas.microsoft.com/office/powerpoint/2010/main" val="6469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235131"/>
            <a:ext cx="11277600" cy="5624332"/>
          </a:xfrm>
        </p:spPr>
      </p:pic>
    </p:spTree>
    <p:extLst>
      <p:ext uri="{BB962C8B-B14F-4D97-AF65-F5344CB8AC3E}">
        <p14:creationId xmlns:p14="http://schemas.microsoft.com/office/powerpoint/2010/main" val="3809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391886"/>
            <a:ext cx="11425646" cy="5467577"/>
          </a:xfrm>
        </p:spPr>
      </p:pic>
    </p:spTree>
    <p:extLst>
      <p:ext uri="{BB962C8B-B14F-4D97-AF65-F5344CB8AC3E}">
        <p14:creationId xmlns:p14="http://schemas.microsoft.com/office/powerpoint/2010/main" val="13916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357051"/>
            <a:ext cx="11295017" cy="5502412"/>
          </a:xfrm>
        </p:spPr>
      </p:pic>
    </p:spTree>
    <p:extLst>
      <p:ext uri="{BB962C8B-B14F-4D97-AF65-F5344CB8AC3E}">
        <p14:creationId xmlns:p14="http://schemas.microsoft.com/office/powerpoint/2010/main" val="24336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3561806"/>
            <a:ext cx="11029615" cy="2296992"/>
          </a:xfrm>
        </p:spPr>
        <p:txBody>
          <a:bodyPr>
            <a:normAutofit fontScale="25000" lnSpcReduction="20000"/>
          </a:bodyPr>
          <a:lstStyle/>
          <a:p>
            <a:r>
              <a:rPr lang="hu-HU" sz="7200" dirty="0" smtClean="0"/>
              <a:t>A </a:t>
            </a:r>
            <a:r>
              <a:rPr lang="hu-HU" sz="7200" dirty="0"/>
              <a:t>program </a:t>
            </a:r>
            <a:r>
              <a:rPr lang="hu-HU" sz="7200" dirty="0" smtClean="0"/>
              <a:t>2013 szeptemberében indult. </a:t>
            </a:r>
          </a:p>
          <a:p>
            <a:pPr marL="0" indent="0">
              <a:buNone/>
            </a:pPr>
            <a:endParaRPr lang="hu-HU" sz="7200" dirty="0"/>
          </a:p>
          <a:p>
            <a:r>
              <a:rPr lang="hu-HU" sz="7200" dirty="0"/>
              <a:t>Lehetőséget ad </a:t>
            </a:r>
            <a:r>
              <a:rPr lang="hu-HU" sz="7200" dirty="0" smtClean="0"/>
              <a:t>feladatsorok összeállítására</a:t>
            </a:r>
            <a:r>
              <a:rPr lang="hu-HU" sz="7200" dirty="0"/>
              <a:t>, valamint ezek </a:t>
            </a:r>
            <a:r>
              <a:rPr lang="hu-HU" sz="7200" dirty="0" err="1"/>
              <a:t>megoldatására</a:t>
            </a:r>
            <a:r>
              <a:rPr lang="hu-HU" sz="7200" dirty="0"/>
              <a:t> szintén on-line </a:t>
            </a:r>
            <a:r>
              <a:rPr lang="hu-HU" sz="7200" dirty="0" smtClean="0"/>
              <a:t>módon, az </a:t>
            </a:r>
            <a:r>
              <a:rPr lang="hu-HU" sz="7200" dirty="0"/>
              <a:t>internet segítségével. </a:t>
            </a:r>
            <a:endParaRPr lang="hu-HU" sz="7200" dirty="0" smtClean="0"/>
          </a:p>
          <a:p>
            <a:endParaRPr lang="hu-HU" sz="7200" dirty="0"/>
          </a:p>
          <a:p>
            <a:r>
              <a:rPr lang="hu-HU" sz="7200" dirty="0" smtClean="0"/>
              <a:t>4 </a:t>
            </a:r>
            <a:r>
              <a:rPr lang="hu-HU" sz="7200" dirty="0"/>
              <a:t>féle feladattípust </a:t>
            </a:r>
            <a:r>
              <a:rPr lang="hu-HU" sz="7200" dirty="0" smtClean="0"/>
              <a:t>tartalmaz.</a:t>
            </a:r>
          </a:p>
          <a:p>
            <a:pPr marL="0" indent="0">
              <a:buNone/>
            </a:pPr>
            <a:endParaRPr lang="hu-HU" sz="7200" dirty="0" smtClean="0"/>
          </a:p>
          <a:p>
            <a:r>
              <a:rPr lang="hu-HU" sz="7200" dirty="0" smtClean="0"/>
              <a:t>Ezek </a:t>
            </a:r>
            <a:r>
              <a:rPr lang="hu-HU" sz="7200" dirty="0"/>
              <a:t>közül kettő olyan, ahol pontozásra is van lehetőség</a:t>
            </a:r>
            <a:r>
              <a:rPr lang="hu-HU" sz="7200" dirty="0" smtClean="0"/>
              <a:t>.</a:t>
            </a:r>
          </a:p>
          <a:p>
            <a:endParaRPr lang="hu-HU" sz="7200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842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426720"/>
            <a:ext cx="11329852" cy="5432743"/>
          </a:xfrm>
        </p:spPr>
      </p:pic>
    </p:spTree>
    <p:extLst>
      <p:ext uri="{BB962C8B-B14F-4D97-AF65-F5344CB8AC3E}">
        <p14:creationId xmlns:p14="http://schemas.microsoft.com/office/powerpoint/2010/main" val="22111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hu-HU" u="sng" dirty="0" smtClean="0">
                <a:solidFill>
                  <a:schemeClr val="bg1">
                    <a:lumMod val="75000"/>
                  </a:schemeClr>
                </a:solidFill>
              </a:rPr>
              <a:t>rpi.reformatus.hu/sites/default/files/hir_kepek/On-line%20feladatk%C3%A9sz%C3%ADt%C5%91%20Kahoot%20oldal%20haszn%C3%A1lata_20171005_BMA_0.pdf</a:t>
            </a:r>
          </a:p>
          <a:p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u="sng" dirty="0">
                <a:solidFill>
                  <a:schemeClr val="bg1">
                    <a:lumMod val="75000"/>
                  </a:schemeClr>
                </a:solidFill>
              </a:rPr>
              <a:t>https://kahoot.com</a:t>
            </a:r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1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140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dirty="0" smtClean="0"/>
              <a:t>Köszönöm a figyelmet!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21586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feladattípusok egymással nem keverhetők egy feladatsoron belül.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Egy </a:t>
            </a:r>
            <a:r>
              <a:rPr lang="hu-HU" dirty="0" err="1"/>
              <a:t>kahoot</a:t>
            </a:r>
            <a:r>
              <a:rPr lang="hu-HU" dirty="0"/>
              <a:t> csak egyetlen feladattípusból állhat</a:t>
            </a:r>
            <a:r>
              <a:rPr lang="hu-HU" dirty="0" smtClean="0"/>
              <a:t>. </a:t>
            </a:r>
            <a:r>
              <a:rPr lang="hu-HU" dirty="0"/>
              <a:t> </a:t>
            </a:r>
            <a:r>
              <a:rPr lang="hu-HU" dirty="0" smtClean="0"/>
              <a:t>A jelzések azt mutatják, mely feladattípusok ingyenesek és melyek nem. </a:t>
            </a:r>
            <a:r>
              <a:rPr lang="hu-HU" dirty="0"/>
              <a:t>(lásd 4. </a:t>
            </a:r>
            <a:r>
              <a:rPr lang="hu-HU" dirty="0" smtClean="0"/>
              <a:t>dia).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Az alkalmazás nagy előnye, hogy a feladatsor megoldható okos telefonról, </a:t>
            </a:r>
            <a:r>
              <a:rPr lang="hu-HU" dirty="0" err="1"/>
              <a:t>tabletről</a:t>
            </a:r>
            <a:r>
              <a:rPr lang="hu-HU" dirty="0"/>
              <a:t> és laptopról is. Lehetőséget ad csoportmunkára is. </a:t>
            </a:r>
          </a:p>
        </p:txBody>
      </p:sp>
    </p:spTree>
    <p:extLst>
      <p:ext uri="{BB962C8B-B14F-4D97-AF65-F5344CB8AC3E}">
        <p14:creationId xmlns:p14="http://schemas.microsoft.com/office/powerpoint/2010/main" val="5293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209005"/>
            <a:ext cx="11808823" cy="5677989"/>
          </a:xfrm>
        </p:spPr>
      </p:pic>
    </p:spTree>
    <p:extLst>
      <p:ext uri="{BB962C8B-B14F-4D97-AF65-F5344CB8AC3E}">
        <p14:creationId xmlns:p14="http://schemas.microsoft.com/office/powerpoint/2010/main" val="14805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 err="1" smtClean="0"/>
              <a:t>Kahoot</a:t>
            </a:r>
            <a:r>
              <a:rPr lang="hu-HU" dirty="0" smtClean="0"/>
              <a:t> program a pl. a </a:t>
            </a:r>
            <a:r>
              <a:rPr lang="hu-HU" dirty="0" err="1" smtClean="0"/>
              <a:t>Quizizz</a:t>
            </a:r>
            <a:r>
              <a:rPr lang="hu-HU" dirty="0" smtClean="0"/>
              <a:t> programmal helyettesíthető.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Kahoot</a:t>
            </a:r>
            <a:r>
              <a:rPr lang="hu-HU" dirty="0" smtClean="0"/>
              <a:t> program megbízható és a diákok nagyon kedvelik.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r>
              <a:rPr lang="hu-HU" dirty="0"/>
              <a:t>A program online, a </a:t>
            </a:r>
            <a:r>
              <a:rPr lang="hu-HU" u="sng" dirty="0">
                <a:solidFill>
                  <a:srgbClr val="0070C0"/>
                </a:solidFill>
              </a:rPr>
              <a:t>https://kahoot.com </a:t>
            </a:r>
            <a:r>
              <a:rPr lang="hu-HU" dirty="0"/>
              <a:t>oldalon érhető el.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4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kahoot</a:t>
            </a:r>
            <a:r>
              <a:rPr lang="hu-HU" dirty="0"/>
              <a:t> alkalmazás elérhető a </a:t>
            </a:r>
            <a:r>
              <a:rPr lang="hu-HU" u="sng" dirty="0">
                <a:solidFill>
                  <a:srgbClr val="0070C0"/>
                </a:solidFill>
              </a:rPr>
              <a:t>https://kahoot.com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/>
              <a:t>oldalon.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/>
              <a:t>A jobb felső sarokban a </a:t>
            </a:r>
            <a:r>
              <a:rPr lang="hu-HU" dirty="0" err="1"/>
              <a:t>Sign</a:t>
            </a:r>
            <a:r>
              <a:rPr lang="hu-HU" dirty="0"/>
              <a:t> </a:t>
            </a:r>
            <a:r>
              <a:rPr lang="hu-HU" dirty="0" err="1"/>
              <a:t>Up</a:t>
            </a:r>
            <a:r>
              <a:rPr lang="hu-HU" dirty="0"/>
              <a:t> gombra kattintva lehet regisztrálni</a:t>
            </a:r>
            <a:r>
              <a:rPr lang="hu-HU" dirty="0" smtClean="0"/>
              <a:t>. (lásd következő dia).</a:t>
            </a:r>
          </a:p>
          <a:p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 regisztráció első lépéseként ki kell választanunk, hogy milyen minőségben regisztrálunk az oldalon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r>
              <a:rPr lang="hu-HU" dirty="0"/>
              <a:t>Regisztrálni lehet tanárként, diákként, valamint közösségi célból és a munka céljából</a:t>
            </a:r>
            <a:r>
              <a:rPr lang="hu-HU" dirty="0" smtClean="0"/>
              <a:t>. </a:t>
            </a:r>
            <a:r>
              <a:rPr lang="hu-HU" dirty="0"/>
              <a:t>(lásd 7</a:t>
            </a:r>
            <a:r>
              <a:rPr lang="hu-HU" dirty="0" smtClean="0"/>
              <a:t>. </a:t>
            </a:r>
            <a:r>
              <a:rPr lang="hu-HU" dirty="0"/>
              <a:t>dia).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65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409303"/>
            <a:ext cx="11373394" cy="5450160"/>
          </a:xfrm>
        </p:spPr>
      </p:pic>
    </p:spTree>
    <p:extLst>
      <p:ext uri="{BB962C8B-B14F-4D97-AF65-F5344CB8AC3E}">
        <p14:creationId xmlns:p14="http://schemas.microsoft.com/office/powerpoint/2010/main" val="29032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308978"/>
            <a:ext cx="11521440" cy="6253669"/>
          </a:xfrm>
        </p:spPr>
      </p:pic>
    </p:spTree>
    <p:extLst>
      <p:ext uri="{BB962C8B-B14F-4D97-AF65-F5344CB8AC3E}">
        <p14:creationId xmlns:p14="http://schemas.microsoft.com/office/powerpoint/2010/main" val="2962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regisztrált felhasználók a nyitóoldal jobb felső sarkában a </a:t>
            </a:r>
            <a:r>
              <a:rPr lang="hu-HU" dirty="0" smtClean="0"/>
              <a:t>Log </a:t>
            </a:r>
            <a:r>
              <a:rPr lang="hu-HU" dirty="0"/>
              <a:t>in feliratra kattintva tudnak belépni a felületre, ahol ez a nyitóoldal fogadja </a:t>
            </a:r>
            <a:r>
              <a:rPr lang="hu-HU" dirty="0" smtClean="0"/>
              <a:t>őket (lásd következő dia).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9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ztalék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116</TotalTime>
  <Words>528</Words>
  <Application>Microsoft Office PowerPoint</Application>
  <PresentationFormat>Szélesvásznú</PresentationFormat>
  <Paragraphs>62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Gill Sans MT</vt:lpstr>
      <vt:lpstr>Wingdings 2</vt:lpstr>
      <vt:lpstr>Osztalék</vt:lpstr>
      <vt:lpstr>Kahoot bemutatása</vt:lpstr>
      <vt:lpstr>Általános információ</vt:lpstr>
      <vt:lpstr>Általános információ</vt:lpstr>
      <vt:lpstr>PowerPoint-bemutató</vt:lpstr>
      <vt:lpstr>Általános információ</vt:lpstr>
      <vt:lpstr>Használata</vt:lpstr>
      <vt:lpstr>PowerPoint-bemutató</vt:lpstr>
      <vt:lpstr>PowerPoint-bemutató</vt:lpstr>
      <vt:lpstr>használata</vt:lpstr>
      <vt:lpstr>PowerPoint-bemutató</vt:lpstr>
      <vt:lpstr>használata</vt:lpstr>
      <vt:lpstr>PowerPoint-bemutató</vt:lpstr>
      <vt:lpstr>Használata</vt:lpstr>
      <vt:lpstr>PowerPoint-bemutató</vt:lpstr>
      <vt:lpstr>használata</vt:lpstr>
      <vt:lpstr>PowerPoint-bemutató</vt:lpstr>
      <vt:lpstr>PowerPoint-bemutató</vt:lpstr>
      <vt:lpstr>PowerPoint-bemutató</vt:lpstr>
      <vt:lpstr>PowerPoint-bemutató</vt:lpstr>
      <vt:lpstr>PowerPoint-bemutató</vt:lpstr>
      <vt:lpstr>források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Kahoot bemutatása</dc:title>
  <dc:creator>Windows-felhasználó</dc:creator>
  <cp:lastModifiedBy>Windows-felhasználó</cp:lastModifiedBy>
  <cp:revision>17</cp:revision>
  <dcterms:created xsi:type="dcterms:W3CDTF">2021-03-14T18:24:30Z</dcterms:created>
  <dcterms:modified xsi:type="dcterms:W3CDTF">2021-03-14T20:21:07Z</dcterms:modified>
</cp:coreProperties>
</file>