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257" r:id="rId3"/>
    <p:sldId id="259" r:id="rId4"/>
    <p:sldId id="260" r:id="rId5"/>
    <p:sldId id="262" r:id="rId6"/>
    <p:sldId id="258" r:id="rId7"/>
    <p:sldId id="263" r:id="rId8"/>
    <p:sldId id="261" r:id="rId9"/>
    <p:sldId id="264" r:id="rId1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51E6E6-EC2C-44AF-8991-96830419F61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682EBDF-E3F1-43F0-BBB0-112A5B3F71D3}">
      <dgm:prSet/>
      <dgm:spPr/>
      <dgm:t>
        <a:bodyPr/>
        <a:lstStyle/>
        <a:p>
          <a:r>
            <a:rPr lang="hu-HU"/>
            <a:t>Wordwall</a:t>
          </a:r>
          <a:endParaRPr lang="en-US"/>
        </a:p>
      </dgm:t>
    </dgm:pt>
    <dgm:pt modelId="{2B8361DB-FF35-46E1-B88F-040719D36045}" type="parTrans" cxnId="{6447F86C-1C1E-4AC5-9386-F3E5B6E07613}">
      <dgm:prSet/>
      <dgm:spPr/>
      <dgm:t>
        <a:bodyPr/>
        <a:lstStyle/>
        <a:p>
          <a:endParaRPr lang="en-US"/>
        </a:p>
      </dgm:t>
    </dgm:pt>
    <dgm:pt modelId="{74E9F0ED-B7B7-4A23-9779-27C1D783522C}" type="sibTrans" cxnId="{6447F86C-1C1E-4AC5-9386-F3E5B6E07613}">
      <dgm:prSet/>
      <dgm:spPr/>
      <dgm:t>
        <a:bodyPr/>
        <a:lstStyle/>
        <a:p>
          <a:endParaRPr lang="en-US"/>
        </a:p>
      </dgm:t>
    </dgm:pt>
    <dgm:pt modelId="{5AC9C2B0-EBD8-45EA-9915-B3A548B7A270}">
      <dgm:prSet/>
      <dgm:spPr/>
      <dgm:t>
        <a:bodyPr/>
        <a:lstStyle/>
        <a:p>
          <a:r>
            <a:rPr lang="hu-HU" dirty="0">
              <a:latin typeface="Bradley Hand ITC" panose="03070402050302030203" pitchFamily="66" charset="0"/>
            </a:rPr>
            <a:t>https://wordwall.net/hu</a:t>
          </a:r>
          <a:endParaRPr lang="en-US" dirty="0">
            <a:latin typeface="Bradley Hand ITC" panose="03070402050302030203" pitchFamily="66" charset="0"/>
          </a:endParaRPr>
        </a:p>
      </dgm:t>
    </dgm:pt>
    <dgm:pt modelId="{C3F6E76F-74FB-496B-B6C8-61309C372A8B}" type="parTrans" cxnId="{E4C433DC-4FD0-4A16-8C24-E44C3B8F38D4}">
      <dgm:prSet/>
      <dgm:spPr/>
      <dgm:t>
        <a:bodyPr/>
        <a:lstStyle/>
        <a:p>
          <a:endParaRPr lang="en-US"/>
        </a:p>
      </dgm:t>
    </dgm:pt>
    <dgm:pt modelId="{18585B93-7B00-4995-980F-E3904C5C2AFE}" type="sibTrans" cxnId="{E4C433DC-4FD0-4A16-8C24-E44C3B8F38D4}">
      <dgm:prSet/>
      <dgm:spPr/>
      <dgm:t>
        <a:bodyPr/>
        <a:lstStyle/>
        <a:p>
          <a:endParaRPr lang="en-US"/>
        </a:p>
      </dgm:t>
    </dgm:pt>
    <dgm:pt modelId="{1BFDE4A3-6B55-4399-BD35-6A1F103369F5}" type="pres">
      <dgm:prSet presAssocID="{7051E6E6-EC2C-44AF-8991-96830419F6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7C564FA-FDB5-4AC9-B1EB-0E2EB8441D85}" type="pres">
      <dgm:prSet presAssocID="{3682EBDF-E3F1-43F0-BBB0-112A5B3F71D3}" presName="hierRoot1" presStyleCnt="0"/>
      <dgm:spPr/>
    </dgm:pt>
    <dgm:pt modelId="{8101069B-B037-475A-B263-549FF15B7B41}" type="pres">
      <dgm:prSet presAssocID="{3682EBDF-E3F1-43F0-BBB0-112A5B3F71D3}" presName="composite" presStyleCnt="0"/>
      <dgm:spPr/>
    </dgm:pt>
    <dgm:pt modelId="{B4884748-FD79-4564-985B-7C7826EA4A2F}" type="pres">
      <dgm:prSet presAssocID="{3682EBDF-E3F1-43F0-BBB0-112A5B3F71D3}" presName="background" presStyleLbl="node0" presStyleIdx="0" presStyleCnt="2"/>
      <dgm:spPr/>
    </dgm:pt>
    <dgm:pt modelId="{B3EC8713-E6EA-45A3-92C9-7E3F376F6724}" type="pres">
      <dgm:prSet presAssocID="{3682EBDF-E3F1-43F0-BBB0-112A5B3F71D3}" presName="text" presStyleLbl="fgAcc0" presStyleIdx="0" presStyleCnt="2">
        <dgm:presLayoutVars>
          <dgm:chPref val="3"/>
        </dgm:presLayoutVars>
      </dgm:prSet>
      <dgm:spPr/>
    </dgm:pt>
    <dgm:pt modelId="{8C31CEC0-DFAB-45DA-AA22-8C32B82C1F9A}" type="pres">
      <dgm:prSet presAssocID="{3682EBDF-E3F1-43F0-BBB0-112A5B3F71D3}" presName="hierChild2" presStyleCnt="0"/>
      <dgm:spPr/>
    </dgm:pt>
    <dgm:pt modelId="{70DC5E8D-D948-4F47-8C64-529DDE8543C3}" type="pres">
      <dgm:prSet presAssocID="{5AC9C2B0-EBD8-45EA-9915-B3A548B7A270}" presName="hierRoot1" presStyleCnt="0"/>
      <dgm:spPr/>
    </dgm:pt>
    <dgm:pt modelId="{D43FFFD5-2BBF-4DE1-BB15-AAFF29158D72}" type="pres">
      <dgm:prSet presAssocID="{5AC9C2B0-EBD8-45EA-9915-B3A548B7A270}" presName="composite" presStyleCnt="0"/>
      <dgm:spPr/>
    </dgm:pt>
    <dgm:pt modelId="{66070C88-1C91-4319-8CCA-7745E5E7C03D}" type="pres">
      <dgm:prSet presAssocID="{5AC9C2B0-EBD8-45EA-9915-B3A548B7A270}" presName="background" presStyleLbl="node0" presStyleIdx="1" presStyleCnt="2"/>
      <dgm:spPr/>
    </dgm:pt>
    <dgm:pt modelId="{FE364716-766F-44F8-8666-085412BB5858}" type="pres">
      <dgm:prSet presAssocID="{5AC9C2B0-EBD8-45EA-9915-B3A548B7A270}" presName="text" presStyleLbl="fgAcc0" presStyleIdx="1" presStyleCnt="2">
        <dgm:presLayoutVars>
          <dgm:chPref val="3"/>
        </dgm:presLayoutVars>
      </dgm:prSet>
      <dgm:spPr/>
    </dgm:pt>
    <dgm:pt modelId="{F0B7FB4F-7B17-49F1-92D8-6C161A109A72}" type="pres">
      <dgm:prSet presAssocID="{5AC9C2B0-EBD8-45EA-9915-B3A548B7A270}" presName="hierChild2" presStyleCnt="0"/>
      <dgm:spPr/>
    </dgm:pt>
  </dgm:ptLst>
  <dgm:cxnLst>
    <dgm:cxn modelId="{6447F86C-1C1E-4AC5-9386-F3E5B6E07613}" srcId="{7051E6E6-EC2C-44AF-8991-96830419F614}" destId="{3682EBDF-E3F1-43F0-BBB0-112A5B3F71D3}" srcOrd="0" destOrd="0" parTransId="{2B8361DB-FF35-46E1-B88F-040719D36045}" sibTransId="{74E9F0ED-B7B7-4A23-9779-27C1D783522C}"/>
    <dgm:cxn modelId="{6BFD4D77-7463-4EDE-BF0F-8D0C494AB226}" type="presOf" srcId="{3682EBDF-E3F1-43F0-BBB0-112A5B3F71D3}" destId="{B3EC8713-E6EA-45A3-92C9-7E3F376F6724}" srcOrd="0" destOrd="0" presId="urn:microsoft.com/office/officeart/2005/8/layout/hierarchy1"/>
    <dgm:cxn modelId="{97822CA0-947F-4B6E-8C53-32FAEE0936D3}" type="presOf" srcId="{5AC9C2B0-EBD8-45EA-9915-B3A548B7A270}" destId="{FE364716-766F-44F8-8666-085412BB5858}" srcOrd="0" destOrd="0" presId="urn:microsoft.com/office/officeart/2005/8/layout/hierarchy1"/>
    <dgm:cxn modelId="{E4C433DC-4FD0-4A16-8C24-E44C3B8F38D4}" srcId="{7051E6E6-EC2C-44AF-8991-96830419F614}" destId="{5AC9C2B0-EBD8-45EA-9915-B3A548B7A270}" srcOrd="1" destOrd="0" parTransId="{C3F6E76F-74FB-496B-B6C8-61309C372A8B}" sibTransId="{18585B93-7B00-4995-980F-E3904C5C2AFE}"/>
    <dgm:cxn modelId="{6F7ED9F3-7CA8-4D9A-B739-FDD5BD9B852D}" type="presOf" srcId="{7051E6E6-EC2C-44AF-8991-96830419F614}" destId="{1BFDE4A3-6B55-4399-BD35-6A1F103369F5}" srcOrd="0" destOrd="0" presId="urn:microsoft.com/office/officeart/2005/8/layout/hierarchy1"/>
    <dgm:cxn modelId="{D9151605-6689-4A71-8326-4286CAA3A71E}" type="presParOf" srcId="{1BFDE4A3-6B55-4399-BD35-6A1F103369F5}" destId="{97C564FA-FDB5-4AC9-B1EB-0E2EB8441D85}" srcOrd="0" destOrd="0" presId="urn:microsoft.com/office/officeart/2005/8/layout/hierarchy1"/>
    <dgm:cxn modelId="{0279640B-DC3E-46C5-B5B3-C6D4525CE82B}" type="presParOf" srcId="{97C564FA-FDB5-4AC9-B1EB-0E2EB8441D85}" destId="{8101069B-B037-475A-B263-549FF15B7B41}" srcOrd="0" destOrd="0" presId="urn:microsoft.com/office/officeart/2005/8/layout/hierarchy1"/>
    <dgm:cxn modelId="{7AA83463-B307-4A9D-B57F-C8EE6469AA83}" type="presParOf" srcId="{8101069B-B037-475A-B263-549FF15B7B41}" destId="{B4884748-FD79-4564-985B-7C7826EA4A2F}" srcOrd="0" destOrd="0" presId="urn:microsoft.com/office/officeart/2005/8/layout/hierarchy1"/>
    <dgm:cxn modelId="{1A5F9732-8312-4F94-9298-B35ACC3FD44F}" type="presParOf" srcId="{8101069B-B037-475A-B263-549FF15B7B41}" destId="{B3EC8713-E6EA-45A3-92C9-7E3F376F6724}" srcOrd="1" destOrd="0" presId="urn:microsoft.com/office/officeart/2005/8/layout/hierarchy1"/>
    <dgm:cxn modelId="{E4051650-760B-459B-A86B-1B72FFD8481C}" type="presParOf" srcId="{97C564FA-FDB5-4AC9-B1EB-0E2EB8441D85}" destId="{8C31CEC0-DFAB-45DA-AA22-8C32B82C1F9A}" srcOrd="1" destOrd="0" presId="urn:microsoft.com/office/officeart/2005/8/layout/hierarchy1"/>
    <dgm:cxn modelId="{4F02E8EC-1B5C-4AC1-9F88-CC66996DFDBA}" type="presParOf" srcId="{1BFDE4A3-6B55-4399-BD35-6A1F103369F5}" destId="{70DC5E8D-D948-4F47-8C64-529DDE8543C3}" srcOrd="1" destOrd="0" presId="urn:microsoft.com/office/officeart/2005/8/layout/hierarchy1"/>
    <dgm:cxn modelId="{FF4F541F-98C6-44DD-882D-1507AA11642A}" type="presParOf" srcId="{70DC5E8D-D948-4F47-8C64-529DDE8543C3}" destId="{D43FFFD5-2BBF-4DE1-BB15-AAFF29158D72}" srcOrd="0" destOrd="0" presId="urn:microsoft.com/office/officeart/2005/8/layout/hierarchy1"/>
    <dgm:cxn modelId="{8EF774BB-749F-415A-8594-07523B3F1463}" type="presParOf" srcId="{D43FFFD5-2BBF-4DE1-BB15-AAFF29158D72}" destId="{66070C88-1C91-4319-8CCA-7745E5E7C03D}" srcOrd="0" destOrd="0" presId="urn:microsoft.com/office/officeart/2005/8/layout/hierarchy1"/>
    <dgm:cxn modelId="{575685FB-15B2-4C24-96D6-E42641101E88}" type="presParOf" srcId="{D43FFFD5-2BBF-4DE1-BB15-AAFF29158D72}" destId="{FE364716-766F-44F8-8666-085412BB5858}" srcOrd="1" destOrd="0" presId="urn:microsoft.com/office/officeart/2005/8/layout/hierarchy1"/>
    <dgm:cxn modelId="{CD51BDE6-5041-4853-B55D-F81D549315A0}" type="presParOf" srcId="{70DC5E8D-D948-4F47-8C64-529DDE8543C3}" destId="{F0B7FB4F-7B17-49F1-92D8-6C161A109A7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B57ECE-7A18-4477-994C-CD07BECC2A55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704D0982-24FD-408D-8CD9-EEEE3F8E0261}">
      <dgm:prSet custT="1"/>
      <dgm:spPr/>
      <dgm:t>
        <a:bodyPr/>
        <a:lstStyle/>
        <a:p>
          <a:r>
            <a:rPr lang="hu-HU" sz="2800" b="1" dirty="0">
              <a:latin typeface="Bradley Hand ITC" panose="03070402050302030203" pitchFamily="66" charset="0"/>
            </a:rPr>
            <a:t>Mennyiben más ez a program?</a:t>
          </a:r>
          <a:endParaRPr lang="en-US" sz="2800" dirty="0">
            <a:latin typeface="Bradley Hand ITC" panose="03070402050302030203" pitchFamily="66" charset="0"/>
          </a:endParaRPr>
        </a:p>
      </dgm:t>
    </dgm:pt>
    <dgm:pt modelId="{5C9602EE-9497-4D7A-8677-1A953E9D3EE5}" type="parTrans" cxnId="{621DB3B0-607C-40BC-B84B-D84B1D0E35E0}">
      <dgm:prSet/>
      <dgm:spPr/>
      <dgm:t>
        <a:bodyPr/>
        <a:lstStyle/>
        <a:p>
          <a:endParaRPr lang="en-US"/>
        </a:p>
      </dgm:t>
    </dgm:pt>
    <dgm:pt modelId="{91ED8873-FD32-4CBB-AA3D-774E28E19CEB}" type="sibTrans" cxnId="{621DB3B0-607C-40BC-B84B-D84B1D0E35E0}">
      <dgm:prSet/>
      <dgm:spPr/>
      <dgm:t>
        <a:bodyPr/>
        <a:lstStyle/>
        <a:p>
          <a:endParaRPr lang="en-US"/>
        </a:p>
      </dgm:t>
    </dgm:pt>
    <dgm:pt modelId="{2714FCC7-8A76-43C6-8AF0-D8B9DABE6B18}">
      <dgm:prSet custT="1"/>
      <dgm:spPr/>
      <dgm:t>
        <a:bodyPr/>
        <a:lstStyle/>
        <a:p>
          <a:r>
            <a:rPr lang="hu-HU" sz="2000" dirty="0">
              <a:latin typeface="Bradley Hand ITC" panose="03070402050302030203" pitchFamily="66" charset="0"/>
            </a:rPr>
            <a:t>Csak regisztráció után kezdhető el a feladatkészítés</a:t>
          </a:r>
          <a:endParaRPr lang="en-US" sz="2000" dirty="0">
            <a:latin typeface="Bradley Hand ITC" panose="03070402050302030203" pitchFamily="66" charset="0"/>
          </a:endParaRPr>
        </a:p>
      </dgm:t>
    </dgm:pt>
    <dgm:pt modelId="{CF400D69-1855-4821-9EFC-88757DD2FBDB}" type="parTrans" cxnId="{1900138D-FBFD-49DB-8B37-A569E6D76451}">
      <dgm:prSet/>
      <dgm:spPr/>
      <dgm:t>
        <a:bodyPr/>
        <a:lstStyle/>
        <a:p>
          <a:endParaRPr lang="en-US"/>
        </a:p>
      </dgm:t>
    </dgm:pt>
    <dgm:pt modelId="{DA762C66-0961-47ED-89F4-F8FB9D243274}" type="sibTrans" cxnId="{1900138D-FBFD-49DB-8B37-A569E6D76451}">
      <dgm:prSet/>
      <dgm:spPr/>
      <dgm:t>
        <a:bodyPr/>
        <a:lstStyle/>
        <a:p>
          <a:endParaRPr lang="en-US"/>
        </a:p>
      </dgm:t>
    </dgm:pt>
    <dgm:pt modelId="{4C7AE950-68E5-4A91-BB53-F349ADE95F06}">
      <dgm:prSet custT="1"/>
      <dgm:spPr/>
      <dgm:t>
        <a:bodyPr/>
        <a:lstStyle/>
        <a:p>
          <a:r>
            <a:rPr lang="hu-HU" sz="2000" dirty="0">
              <a:latin typeface="Bradley Hand ITC" panose="03070402050302030203" pitchFamily="66" charset="0"/>
            </a:rPr>
            <a:t>A feladattípusok hasonlóak, de nem egyformák: sokkal modernebb a kezelő felület</a:t>
          </a:r>
          <a:endParaRPr lang="en-US" sz="2000" dirty="0">
            <a:latin typeface="Bradley Hand ITC" panose="03070402050302030203" pitchFamily="66" charset="0"/>
          </a:endParaRPr>
        </a:p>
      </dgm:t>
    </dgm:pt>
    <dgm:pt modelId="{DA740748-B899-4D30-AE59-2A2175C12553}" type="parTrans" cxnId="{F6DBE54E-B22E-4FF5-8D36-BD98ECB98C95}">
      <dgm:prSet/>
      <dgm:spPr/>
      <dgm:t>
        <a:bodyPr/>
        <a:lstStyle/>
        <a:p>
          <a:endParaRPr lang="en-US"/>
        </a:p>
      </dgm:t>
    </dgm:pt>
    <dgm:pt modelId="{CCCD06FA-9A7E-4E71-AA79-665D79E99250}" type="sibTrans" cxnId="{F6DBE54E-B22E-4FF5-8D36-BD98ECB98C95}">
      <dgm:prSet/>
      <dgm:spPr/>
      <dgm:t>
        <a:bodyPr/>
        <a:lstStyle/>
        <a:p>
          <a:endParaRPr lang="en-US"/>
        </a:p>
      </dgm:t>
    </dgm:pt>
    <dgm:pt modelId="{B7B642EC-DC16-4A34-BB44-24322071B6FB}">
      <dgm:prSet custT="1"/>
      <dgm:spPr/>
      <dgm:t>
        <a:bodyPr/>
        <a:lstStyle/>
        <a:p>
          <a:r>
            <a:rPr lang="hu-HU" sz="2000">
              <a:latin typeface="Bradley Hand ITC" panose="03070402050302030203" pitchFamily="66" charset="0"/>
            </a:rPr>
            <a:t>Nem lehet válogatni a már korábban elkészült feladatok közül, csak sajátot lehet készíteni</a:t>
          </a:r>
          <a:endParaRPr lang="en-US" sz="2000">
            <a:latin typeface="Bradley Hand ITC" panose="03070402050302030203" pitchFamily="66" charset="0"/>
          </a:endParaRPr>
        </a:p>
      </dgm:t>
    </dgm:pt>
    <dgm:pt modelId="{E08D7C67-365D-4D98-A783-E7823E380A3E}" type="parTrans" cxnId="{7733C57F-B92D-460D-9510-863AF52E6A41}">
      <dgm:prSet/>
      <dgm:spPr/>
      <dgm:t>
        <a:bodyPr/>
        <a:lstStyle/>
        <a:p>
          <a:endParaRPr lang="en-US"/>
        </a:p>
      </dgm:t>
    </dgm:pt>
    <dgm:pt modelId="{FF5307AF-5500-461D-9FBA-2A862AB1E8CF}" type="sibTrans" cxnId="{7733C57F-B92D-460D-9510-863AF52E6A41}">
      <dgm:prSet/>
      <dgm:spPr/>
      <dgm:t>
        <a:bodyPr/>
        <a:lstStyle/>
        <a:p>
          <a:endParaRPr lang="en-US"/>
        </a:p>
      </dgm:t>
    </dgm:pt>
    <dgm:pt modelId="{CEC2E47D-F63F-4A70-8FD0-31D94F7EFB21}">
      <dgm:prSet custT="1"/>
      <dgm:spPr/>
      <dgm:t>
        <a:bodyPr/>
        <a:lstStyle/>
        <a:p>
          <a:r>
            <a:rPr lang="hu-HU" sz="2000" dirty="0">
              <a:latin typeface="Bradley Hand ITC" panose="03070402050302030203" pitchFamily="66" charset="0"/>
            </a:rPr>
            <a:t>A feladattípusokhoz sok példát találhatunk, de nem, mint használható feladatok</a:t>
          </a:r>
          <a:endParaRPr lang="en-US" sz="2000" dirty="0">
            <a:latin typeface="Bradley Hand ITC" panose="03070402050302030203" pitchFamily="66" charset="0"/>
          </a:endParaRPr>
        </a:p>
      </dgm:t>
    </dgm:pt>
    <dgm:pt modelId="{C3E58550-0B34-4E8C-A510-E0863FCB2D8B}" type="parTrans" cxnId="{F4CFFA92-989F-4E78-BA27-E04C13454D85}">
      <dgm:prSet/>
      <dgm:spPr/>
      <dgm:t>
        <a:bodyPr/>
        <a:lstStyle/>
        <a:p>
          <a:endParaRPr lang="en-US"/>
        </a:p>
      </dgm:t>
    </dgm:pt>
    <dgm:pt modelId="{76A9CC8C-2303-478B-9676-EB65B5C5227B}" type="sibTrans" cxnId="{F4CFFA92-989F-4E78-BA27-E04C13454D85}">
      <dgm:prSet/>
      <dgm:spPr/>
      <dgm:t>
        <a:bodyPr/>
        <a:lstStyle/>
        <a:p>
          <a:endParaRPr lang="en-US"/>
        </a:p>
      </dgm:t>
    </dgm:pt>
    <dgm:pt modelId="{37AF740E-B574-4830-A145-8CFEE0BC909F}">
      <dgm:prSet custT="1"/>
      <dgm:spPr/>
      <dgm:t>
        <a:bodyPr/>
        <a:lstStyle/>
        <a:p>
          <a:r>
            <a:rPr lang="hu-HU" sz="2000" dirty="0">
              <a:latin typeface="Bradley Hand ITC" panose="03070402050302030203" pitchFamily="66" charset="0"/>
            </a:rPr>
            <a:t>A példák jók, de nagyon egyformák, nem látni benne a változatosságot</a:t>
          </a:r>
          <a:endParaRPr lang="en-US" sz="2000" dirty="0">
            <a:latin typeface="Bradley Hand ITC" panose="03070402050302030203" pitchFamily="66" charset="0"/>
          </a:endParaRPr>
        </a:p>
      </dgm:t>
    </dgm:pt>
    <dgm:pt modelId="{665D0A89-638E-4224-84A3-E50A27B31D54}" type="parTrans" cxnId="{A3E9C8D4-E804-450E-875C-D33C5F23222E}">
      <dgm:prSet/>
      <dgm:spPr/>
      <dgm:t>
        <a:bodyPr/>
        <a:lstStyle/>
        <a:p>
          <a:endParaRPr lang="hu-HU"/>
        </a:p>
      </dgm:t>
    </dgm:pt>
    <dgm:pt modelId="{75741B5B-D32F-47F4-B98C-BEAFCCA239FD}" type="sibTrans" cxnId="{A3E9C8D4-E804-450E-875C-D33C5F23222E}">
      <dgm:prSet/>
      <dgm:spPr/>
      <dgm:t>
        <a:bodyPr/>
        <a:lstStyle/>
        <a:p>
          <a:endParaRPr lang="hu-HU"/>
        </a:p>
      </dgm:t>
    </dgm:pt>
    <dgm:pt modelId="{CDBC348C-7022-4187-AF0F-EB9D6F5D27A3}" type="pres">
      <dgm:prSet presAssocID="{DBB57ECE-7A18-4477-994C-CD07BECC2A55}" presName="linear" presStyleCnt="0">
        <dgm:presLayoutVars>
          <dgm:animLvl val="lvl"/>
          <dgm:resizeHandles val="exact"/>
        </dgm:presLayoutVars>
      </dgm:prSet>
      <dgm:spPr/>
    </dgm:pt>
    <dgm:pt modelId="{D62F01B6-0DE8-4B98-BD36-CBD05D395CB4}" type="pres">
      <dgm:prSet presAssocID="{704D0982-24FD-408D-8CD9-EEEE3F8E0261}" presName="parentText" presStyleLbl="node1" presStyleIdx="0" presStyleCnt="1" custScaleY="112241" custLinFactNeighborX="0" custLinFactNeighborY="555">
        <dgm:presLayoutVars>
          <dgm:chMax val="0"/>
          <dgm:bulletEnabled val="1"/>
        </dgm:presLayoutVars>
      </dgm:prSet>
      <dgm:spPr/>
    </dgm:pt>
    <dgm:pt modelId="{34131312-23B0-40B4-A250-35C2B58934C7}" type="pres">
      <dgm:prSet presAssocID="{704D0982-24FD-408D-8CD9-EEEE3F8E0261}" presName="childText" presStyleLbl="revTx" presStyleIdx="0" presStyleCnt="1" custScaleY="122500">
        <dgm:presLayoutVars>
          <dgm:bulletEnabled val="1"/>
        </dgm:presLayoutVars>
      </dgm:prSet>
      <dgm:spPr/>
    </dgm:pt>
  </dgm:ptLst>
  <dgm:cxnLst>
    <dgm:cxn modelId="{C3C44A61-D16B-4508-ACCC-EF42ED4E15A9}" type="presOf" srcId="{B7B642EC-DC16-4A34-BB44-24322071B6FB}" destId="{34131312-23B0-40B4-A250-35C2B58934C7}" srcOrd="0" destOrd="2" presId="urn:microsoft.com/office/officeart/2005/8/layout/vList2"/>
    <dgm:cxn modelId="{75A06F41-5451-4235-A2C3-EB0A696617AA}" type="presOf" srcId="{704D0982-24FD-408D-8CD9-EEEE3F8E0261}" destId="{D62F01B6-0DE8-4B98-BD36-CBD05D395CB4}" srcOrd="0" destOrd="0" presId="urn:microsoft.com/office/officeart/2005/8/layout/vList2"/>
    <dgm:cxn modelId="{F6DBE54E-B22E-4FF5-8D36-BD98ECB98C95}" srcId="{2714FCC7-8A76-43C6-8AF0-D8B9DABE6B18}" destId="{4C7AE950-68E5-4A91-BB53-F349ADE95F06}" srcOrd="0" destOrd="0" parTransId="{DA740748-B899-4D30-AE59-2A2175C12553}" sibTransId="{CCCD06FA-9A7E-4E71-AA79-665D79E99250}"/>
    <dgm:cxn modelId="{7733C57F-B92D-460D-9510-863AF52E6A41}" srcId="{2714FCC7-8A76-43C6-8AF0-D8B9DABE6B18}" destId="{B7B642EC-DC16-4A34-BB44-24322071B6FB}" srcOrd="1" destOrd="0" parTransId="{E08D7C67-365D-4D98-A783-E7823E380A3E}" sibTransId="{FF5307AF-5500-461D-9FBA-2A862AB1E8CF}"/>
    <dgm:cxn modelId="{42299380-1EE0-4293-AD7A-07B86FA172C2}" type="presOf" srcId="{37AF740E-B574-4830-A145-8CFEE0BC909F}" destId="{34131312-23B0-40B4-A250-35C2B58934C7}" srcOrd="0" destOrd="4" presId="urn:microsoft.com/office/officeart/2005/8/layout/vList2"/>
    <dgm:cxn modelId="{1900138D-FBFD-49DB-8B37-A569E6D76451}" srcId="{704D0982-24FD-408D-8CD9-EEEE3F8E0261}" destId="{2714FCC7-8A76-43C6-8AF0-D8B9DABE6B18}" srcOrd="0" destOrd="0" parTransId="{CF400D69-1855-4821-9EFC-88757DD2FBDB}" sibTransId="{DA762C66-0961-47ED-89F4-F8FB9D243274}"/>
    <dgm:cxn modelId="{F4CFFA92-989F-4E78-BA27-E04C13454D85}" srcId="{2714FCC7-8A76-43C6-8AF0-D8B9DABE6B18}" destId="{CEC2E47D-F63F-4A70-8FD0-31D94F7EFB21}" srcOrd="2" destOrd="0" parTransId="{C3E58550-0B34-4E8C-A510-E0863FCB2D8B}" sibTransId="{76A9CC8C-2303-478B-9676-EB65B5C5227B}"/>
    <dgm:cxn modelId="{D3AFD6A1-5402-4CA5-BF6F-62172CE15116}" type="presOf" srcId="{2714FCC7-8A76-43C6-8AF0-D8B9DABE6B18}" destId="{34131312-23B0-40B4-A250-35C2B58934C7}" srcOrd="0" destOrd="0" presId="urn:microsoft.com/office/officeart/2005/8/layout/vList2"/>
    <dgm:cxn modelId="{621DB3B0-607C-40BC-B84B-D84B1D0E35E0}" srcId="{DBB57ECE-7A18-4477-994C-CD07BECC2A55}" destId="{704D0982-24FD-408D-8CD9-EEEE3F8E0261}" srcOrd="0" destOrd="0" parTransId="{5C9602EE-9497-4D7A-8677-1A953E9D3EE5}" sibTransId="{91ED8873-FD32-4CBB-AA3D-774E28E19CEB}"/>
    <dgm:cxn modelId="{A3E9C8D4-E804-450E-875C-D33C5F23222E}" srcId="{2714FCC7-8A76-43C6-8AF0-D8B9DABE6B18}" destId="{37AF740E-B574-4830-A145-8CFEE0BC909F}" srcOrd="3" destOrd="0" parTransId="{665D0A89-638E-4224-84A3-E50A27B31D54}" sibTransId="{75741B5B-D32F-47F4-B98C-BEAFCCA239FD}"/>
    <dgm:cxn modelId="{0C506CE0-3AD8-4B66-A4E6-90A138EDD3DD}" type="presOf" srcId="{CEC2E47D-F63F-4A70-8FD0-31D94F7EFB21}" destId="{34131312-23B0-40B4-A250-35C2B58934C7}" srcOrd="0" destOrd="3" presId="urn:microsoft.com/office/officeart/2005/8/layout/vList2"/>
    <dgm:cxn modelId="{B9C7C2E8-BD4B-41CA-80E0-73D554CB81D2}" type="presOf" srcId="{4C7AE950-68E5-4A91-BB53-F349ADE95F06}" destId="{34131312-23B0-40B4-A250-35C2B58934C7}" srcOrd="0" destOrd="1" presId="urn:microsoft.com/office/officeart/2005/8/layout/vList2"/>
    <dgm:cxn modelId="{1C4E1DF8-5DAE-4D80-919A-DDD4EA30EF0D}" type="presOf" srcId="{DBB57ECE-7A18-4477-994C-CD07BECC2A55}" destId="{CDBC348C-7022-4187-AF0F-EB9D6F5D27A3}" srcOrd="0" destOrd="0" presId="urn:microsoft.com/office/officeart/2005/8/layout/vList2"/>
    <dgm:cxn modelId="{E76D76CB-BF57-405A-AB41-360C4FE3DBB6}" type="presParOf" srcId="{CDBC348C-7022-4187-AF0F-EB9D6F5D27A3}" destId="{D62F01B6-0DE8-4B98-BD36-CBD05D395CB4}" srcOrd="0" destOrd="0" presId="urn:microsoft.com/office/officeart/2005/8/layout/vList2"/>
    <dgm:cxn modelId="{B2E9E8A1-A588-4205-83A7-EFC4B8841E33}" type="presParOf" srcId="{CDBC348C-7022-4187-AF0F-EB9D6F5D27A3}" destId="{34131312-23B0-40B4-A250-35C2B58934C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84748-FD79-4564-985B-7C7826EA4A2F}">
      <dsp:nvSpPr>
        <dsp:cNvPr id="0" name=""/>
        <dsp:cNvSpPr/>
      </dsp:nvSpPr>
      <dsp:spPr>
        <a:xfrm>
          <a:off x="632" y="1353599"/>
          <a:ext cx="2220143" cy="14097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EC8713-E6EA-45A3-92C9-7E3F376F6724}">
      <dsp:nvSpPr>
        <dsp:cNvPr id="0" name=""/>
        <dsp:cNvSpPr/>
      </dsp:nvSpPr>
      <dsp:spPr>
        <a:xfrm>
          <a:off x="247315" y="1587947"/>
          <a:ext cx="2220143" cy="1409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/>
            <a:t>Wordwall</a:t>
          </a:r>
          <a:endParaRPr lang="en-US" sz="1500" kern="1200"/>
        </a:p>
      </dsp:txBody>
      <dsp:txXfrm>
        <a:off x="288606" y="1629238"/>
        <a:ext cx="2137561" cy="1327209"/>
      </dsp:txXfrm>
    </dsp:sp>
    <dsp:sp modelId="{66070C88-1C91-4319-8CCA-7745E5E7C03D}">
      <dsp:nvSpPr>
        <dsp:cNvPr id="0" name=""/>
        <dsp:cNvSpPr/>
      </dsp:nvSpPr>
      <dsp:spPr>
        <a:xfrm>
          <a:off x="2714141" y="1353599"/>
          <a:ext cx="2220143" cy="14097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364716-766F-44F8-8666-085412BB5858}">
      <dsp:nvSpPr>
        <dsp:cNvPr id="0" name=""/>
        <dsp:cNvSpPr/>
      </dsp:nvSpPr>
      <dsp:spPr>
        <a:xfrm>
          <a:off x="2960823" y="1587947"/>
          <a:ext cx="2220143" cy="14097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>
              <a:latin typeface="Bradley Hand ITC" panose="03070402050302030203" pitchFamily="66" charset="0"/>
            </a:rPr>
            <a:t>https://wordwall.net/hu</a:t>
          </a:r>
          <a:endParaRPr lang="en-US" sz="1500" kern="1200" dirty="0">
            <a:latin typeface="Bradley Hand ITC" panose="03070402050302030203" pitchFamily="66" charset="0"/>
          </a:endParaRPr>
        </a:p>
      </dsp:txBody>
      <dsp:txXfrm>
        <a:off x="3002114" y="1629238"/>
        <a:ext cx="2137561" cy="1327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2F01B6-0DE8-4B98-BD36-CBD05D395CB4}">
      <dsp:nvSpPr>
        <dsp:cNvPr id="0" name=""/>
        <dsp:cNvSpPr/>
      </dsp:nvSpPr>
      <dsp:spPr>
        <a:xfrm>
          <a:off x="0" y="20365"/>
          <a:ext cx="5181600" cy="54978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>
              <a:latin typeface="Bradley Hand ITC" panose="03070402050302030203" pitchFamily="66" charset="0"/>
            </a:rPr>
            <a:t>Mennyiben más ez a program?</a:t>
          </a:r>
          <a:endParaRPr lang="en-US" sz="2800" kern="1200" dirty="0">
            <a:latin typeface="Bradley Hand ITC" panose="03070402050302030203" pitchFamily="66" charset="0"/>
          </a:endParaRPr>
        </a:p>
      </dsp:txBody>
      <dsp:txXfrm>
        <a:off x="26838" y="47203"/>
        <a:ext cx="5127924" cy="496107"/>
      </dsp:txXfrm>
    </dsp:sp>
    <dsp:sp modelId="{34131312-23B0-40B4-A250-35C2B58934C7}">
      <dsp:nvSpPr>
        <dsp:cNvPr id="0" name=""/>
        <dsp:cNvSpPr/>
      </dsp:nvSpPr>
      <dsp:spPr>
        <a:xfrm>
          <a:off x="0" y="552954"/>
          <a:ext cx="5181600" cy="3795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516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>
              <a:latin typeface="Bradley Hand ITC" panose="03070402050302030203" pitchFamily="66" charset="0"/>
            </a:rPr>
            <a:t>Csak regisztráció után kezdhető el a feladatkészítés</a:t>
          </a:r>
          <a:endParaRPr lang="en-US" sz="2000" kern="1200" dirty="0">
            <a:latin typeface="Bradley Hand ITC" panose="03070402050302030203" pitchFamily="66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>
              <a:latin typeface="Bradley Hand ITC" panose="03070402050302030203" pitchFamily="66" charset="0"/>
            </a:rPr>
            <a:t>A feladattípusok hasonlóak, de nem egyformák: sokkal modernebb a kezelő felület</a:t>
          </a:r>
          <a:endParaRPr lang="en-US" sz="2000" kern="1200" dirty="0">
            <a:latin typeface="Bradley Hand ITC" panose="03070402050302030203" pitchFamily="66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>
              <a:latin typeface="Bradley Hand ITC" panose="03070402050302030203" pitchFamily="66" charset="0"/>
            </a:rPr>
            <a:t>Nem lehet válogatni a már korábban elkészült feladatok közül, csak sajátot lehet készíteni</a:t>
          </a:r>
          <a:endParaRPr lang="en-US" sz="2000" kern="1200">
            <a:latin typeface="Bradley Hand ITC" panose="03070402050302030203" pitchFamily="66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>
              <a:latin typeface="Bradley Hand ITC" panose="03070402050302030203" pitchFamily="66" charset="0"/>
            </a:rPr>
            <a:t>A feladattípusokhoz sok példát találhatunk, de nem, mint használható feladatok</a:t>
          </a:r>
          <a:endParaRPr lang="en-US" sz="2000" kern="1200" dirty="0">
            <a:latin typeface="Bradley Hand ITC" panose="03070402050302030203" pitchFamily="66" charset="0"/>
          </a:endParaRP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u-HU" sz="2000" kern="1200" dirty="0">
              <a:latin typeface="Bradley Hand ITC" panose="03070402050302030203" pitchFamily="66" charset="0"/>
            </a:rPr>
            <a:t>A példák jók, de nagyon egyformák, nem látni benne a változatosságot</a:t>
          </a:r>
          <a:endParaRPr lang="en-US" sz="2000" kern="1200" dirty="0">
            <a:latin typeface="Bradley Hand ITC" panose="03070402050302030203" pitchFamily="66" charset="0"/>
          </a:endParaRPr>
        </a:p>
      </dsp:txBody>
      <dsp:txXfrm>
        <a:off x="0" y="552954"/>
        <a:ext cx="5181600" cy="37952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557CA9CF-EDB2-4015-9285-2EB83777CC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5FF7E82-C630-4022-AB9C-A6F14B56F2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9ADD8-86C9-4B8E-B2FA-86B7AD2E3D0D}" type="datetimeFigureOut">
              <a:rPr lang="hu-HU" smtClean="0"/>
              <a:t>2021. 03. 13.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2ADD296-1986-4C6B-8A45-5965E47F4A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6A53E765-D2B2-475E-9547-8F91D8D46C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FEF21-754D-4858-A5C2-2855CA0FB35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2041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6C99C5-E40B-4ABF-8717-0474DDC746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4BF53C49-E9D3-4970-9C05-AD95D78B8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843CAF6-5476-458C-B700-839DABEFE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A96B-A453-45D8-9466-1E3982BEEE82}" type="datetimeFigureOut">
              <a:rPr lang="hu-HU" smtClean="0"/>
              <a:t>2021. 03. 13.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52B55D7-D3B2-4A6F-8E1C-FA1BF46DC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8BE15E5-FA7E-488E-ADD4-62DD8E232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5D48-C62A-465E-A109-D2723298D5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2438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C297CD1-8B22-42D6-A64C-A4A75846A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8ECF4204-2D74-4AD4-B20A-78C0D385D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E795C3D-2888-4134-9BDE-969BDAB77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A96B-A453-45D8-9466-1E3982BEEE82}" type="datetimeFigureOut">
              <a:rPr lang="hu-HU" smtClean="0"/>
              <a:t>2021. 03. 13.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02614E4-092D-463D-8FAC-88B01B0DD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D13ACF3-9019-4792-BE81-AEA2FCBB9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5D48-C62A-465E-A109-D2723298D5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4163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1B086BF7-C466-42D4-B854-39B7335257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A9977EA-60DD-4003-BE8B-31DA865F0B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E549615-3C16-470C-93BC-7D6C39C7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A96B-A453-45D8-9466-1E3982BEEE82}" type="datetimeFigureOut">
              <a:rPr lang="hu-HU" smtClean="0"/>
              <a:t>2021. 03. 13.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ED1A0C0-D551-4390-839C-1F2FC0B7E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179ACFF-CFBC-47E2-BEE4-9681B2D1B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5D48-C62A-465E-A109-D2723298D5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403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B05DAA2-8A1D-4C01-AF4B-B42A0FC09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AD42343-EFF6-408C-86DA-B63D430C6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B9CC16B-EC86-4D20-803D-56E86EFB9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A96B-A453-45D8-9466-1E3982BEEE82}" type="datetimeFigureOut">
              <a:rPr lang="hu-HU" smtClean="0"/>
              <a:t>2021. 03. 13.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F074B89-C613-4C39-B474-49A01F47E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71A2C2B-C5E2-4D01-AF8C-2C27A6C80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5D48-C62A-465E-A109-D2723298D5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393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7C13982-5375-4C24-947C-19B8A2D5C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E19431E-2FE0-43F2-B713-F7391E670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C103F34-5549-4BB4-BD1C-22F3D9685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A96B-A453-45D8-9466-1E3982BEEE82}" type="datetimeFigureOut">
              <a:rPr lang="hu-HU" smtClean="0"/>
              <a:t>2021. 03. 13.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0F20D55-4C7A-4088-B90C-C36BCE943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F2CEB51-1F43-4448-97DC-862380960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5D48-C62A-465E-A109-D2723298D5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429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B9DBFC-E595-461D-A365-D4E2EE9F7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5BE00C4-52F4-478F-89CE-61BAE44BC5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53C5AB2-41E2-4763-A826-25DD0E3C68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06DDF96-9F76-4AAA-AE79-81A79A047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A96B-A453-45D8-9466-1E3982BEEE82}" type="datetimeFigureOut">
              <a:rPr lang="hu-HU" smtClean="0"/>
              <a:t>2021. 03. 13.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C1C922B-836D-4E37-815C-6AA57DDF5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057280F-AA47-42AA-86F8-A4FF7C278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5D48-C62A-465E-A109-D2723298D5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880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7CF1ED1-45C2-406B-B483-31FBB888D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BEC49DB-0078-411E-A583-366C7AD18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CD5896D-DBD2-47AC-AA42-0C2D8AADD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ED85B7FE-99E5-4309-AE5F-32DB612C5F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D963BB16-8EF5-40B0-AAA2-315B386BDC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AF493BBA-74E5-4099-AE6D-5BBBDAB74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A96B-A453-45D8-9466-1E3982BEEE82}" type="datetimeFigureOut">
              <a:rPr lang="hu-HU" smtClean="0"/>
              <a:t>2021. 03. 13.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38047E4-B3E9-465A-8726-603C0FAA6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4DE5141C-0775-4BB0-BF2D-468CB7234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5D48-C62A-465E-A109-D2723298D5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2833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EE50BEB-BB23-4240-AE0A-94CFB72C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B0A6024F-179B-4415-9F64-C73722965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A96B-A453-45D8-9466-1E3982BEEE82}" type="datetimeFigureOut">
              <a:rPr lang="hu-HU" smtClean="0"/>
              <a:t>2021. 03. 13.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BE31ECCF-1156-42EA-B5C1-691C2A92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61540E5-C701-40D4-B8F6-4E85E6F33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5D48-C62A-465E-A109-D2723298D5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944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127EE3DD-D76F-44D9-8237-E548E5A4B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A96B-A453-45D8-9466-1E3982BEEE82}" type="datetimeFigureOut">
              <a:rPr lang="hu-HU" smtClean="0"/>
              <a:t>2021. 03. 13.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588A30F3-F85E-425F-90EC-B57D30E51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7558149-E56B-4833-91CE-9EACD6F0B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5D48-C62A-465E-A109-D2723298D5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263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E8D15D-74F5-4EB7-AC86-36E2029E3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5964D09-21B8-4452-AEB2-F5DDD9A8E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71F0C7E8-4E63-45EC-8358-8DCE7252ED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24EF54C-C03A-4FCA-9F94-0170BE2EF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A96B-A453-45D8-9466-1E3982BEEE82}" type="datetimeFigureOut">
              <a:rPr lang="hu-HU" smtClean="0"/>
              <a:t>2021. 03. 13.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263F85B-3D77-4BC7-B0BF-05A9D73D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2475646-B6BF-4225-81A9-DCE08A47C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5D48-C62A-465E-A109-D2723298D5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54591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96AF19C-AEB8-4E40-BCAA-429D84438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709EE64-1DEF-41B9-B24B-CD2D43DBF1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13811C5-B1CC-46EC-BED1-3BE3E944F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FC073DD-16A7-43EA-BB77-B9C91A91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A96B-A453-45D8-9466-1E3982BEEE82}" type="datetimeFigureOut">
              <a:rPr lang="hu-HU" smtClean="0"/>
              <a:t>2021. 03. 13.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F12C0FE-3108-40C2-91EE-FCE1C0837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51EAD26-A5E7-410A-A581-620FCEE7B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5D48-C62A-465E-A109-D2723298D5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78179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E2546D4F-8295-4DD7-9EFD-6F289142C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661EB9F-1433-4982-ADF8-DD7F43A8D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BD4FE71-1BBB-4E23-8A0B-D6F2D9399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9A96B-A453-45D8-9466-1E3982BEEE82}" type="datetimeFigureOut">
              <a:rPr lang="hu-HU" smtClean="0"/>
              <a:t>2021. 03. 13.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984D70B-CE82-413F-BF97-1F6C8943E9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832ABFA-46BE-4ACD-9020-9BF47077C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75D48-C62A-465E-A109-D2723298D58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242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34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3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32">
            <a:extLst>
              <a:ext uri="{FF2B5EF4-FFF2-40B4-BE49-F238E27FC236}">
                <a16:creationId xmlns:a16="http://schemas.microsoft.com/office/drawing/2014/main" id="{7DCF59F3-53FA-4BAA-ADB0-1C583EEBD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34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828180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5" name="Freeform: Shape 36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274246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0BB2FA0-BC8A-4E42-8CF2-52D1573BF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6981" y="2452526"/>
            <a:ext cx="4248318" cy="1952947"/>
          </a:xfrm>
          <a:noFill/>
        </p:spPr>
        <p:txBody>
          <a:bodyPr anchor="ctr">
            <a:normAutofit/>
          </a:bodyPr>
          <a:lstStyle/>
          <a:p>
            <a:r>
              <a:rPr lang="hu-HU" sz="3600" b="1" dirty="0" err="1">
                <a:solidFill>
                  <a:srgbClr val="080808"/>
                </a:solidFill>
                <a:latin typeface="Bradley Hand ITC" panose="03070402050302030203" pitchFamily="66" charset="0"/>
              </a:rPr>
              <a:t>LearningApps</a:t>
            </a:r>
            <a:r>
              <a:rPr lang="hu-HU" sz="3600" b="1" dirty="0">
                <a:solidFill>
                  <a:srgbClr val="080808"/>
                </a:solidFill>
                <a:latin typeface="Bradley Hand ITC" panose="03070402050302030203" pitchFamily="66" charset="0"/>
              </a:rPr>
              <a:t> bemutató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9325085-164D-4923-9F68-DB3C0573C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57565" y="4557900"/>
            <a:ext cx="2442690" cy="915772"/>
          </a:xfrm>
          <a:noFill/>
        </p:spPr>
        <p:txBody>
          <a:bodyPr>
            <a:normAutofit/>
          </a:bodyPr>
          <a:lstStyle/>
          <a:p>
            <a:r>
              <a:rPr lang="hu-HU" sz="2000">
                <a:solidFill>
                  <a:srgbClr val="080808"/>
                </a:solidFill>
                <a:latin typeface="Bradley Hand ITC" panose="03070402050302030203" pitchFamily="66" charset="0"/>
              </a:rPr>
              <a:t>Czirják Karina</a:t>
            </a:r>
            <a:br>
              <a:rPr lang="hu-HU" sz="2000">
                <a:solidFill>
                  <a:srgbClr val="080808"/>
                </a:solidFill>
                <a:latin typeface="Bradley Hand ITC" panose="03070402050302030203" pitchFamily="66" charset="0"/>
              </a:rPr>
            </a:br>
            <a:r>
              <a:rPr lang="hu-HU" sz="2000">
                <a:solidFill>
                  <a:srgbClr val="080808"/>
                </a:solidFill>
                <a:latin typeface="Bradley Hand ITC" panose="03070402050302030203" pitchFamily="66" charset="0"/>
              </a:rPr>
              <a:t>2021. 03. 10. </a:t>
            </a:r>
            <a:endParaRPr lang="hu-HU" sz="2000" dirty="0">
              <a:solidFill>
                <a:srgbClr val="080808"/>
              </a:solidFill>
              <a:latin typeface="Bradley Hand ITC" panose="03070402050302030203" pitchFamily="66" charset="0"/>
            </a:endParaRPr>
          </a:p>
        </p:txBody>
      </p:sp>
      <p:sp>
        <p:nvSpPr>
          <p:cNvPr id="66" name="Rectangle 38">
            <a:extLst>
              <a:ext uri="{FF2B5EF4-FFF2-40B4-BE49-F238E27FC236}">
                <a16:creationId xmlns:a16="http://schemas.microsoft.com/office/drawing/2014/main" id="{0C661B50-6929-49AE-B678-D23F22C94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03442" y="678963"/>
            <a:ext cx="856138" cy="856138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40">
            <a:extLst>
              <a:ext uri="{FF2B5EF4-FFF2-40B4-BE49-F238E27FC236}">
                <a16:creationId xmlns:a16="http://schemas.microsoft.com/office/drawing/2014/main" id="{FA4D2597-A2FE-4B0C-BB1F-540C5F256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09626" y="580653"/>
            <a:ext cx="381459" cy="38145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42">
            <a:extLst>
              <a:ext uri="{FF2B5EF4-FFF2-40B4-BE49-F238E27FC236}">
                <a16:creationId xmlns:a16="http://schemas.microsoft.com/office/drawing/2014/main" id="{DA103EBF-224C-44F4-ACE5-79865767D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165882" y="5706832"/>
            <a:ext cx="723097" cy="72309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44">
            <a:extLst>
              <a:ext uri="{FF2B5EF4-FFF2-40B4-BE49-F238E27FC236}">
                <a16:creationId xmlns:a16="http://schemas.microsoft.com/office/drawing/2014/main" id="{87A5F9AD-A73A-480E-A9D0-4B4234677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180670" y="6190780"/>
            <a:ext cx="322181" cy="32218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: Shape 46">
            <a:extLst>
              <a:ext uri="{FF2B5EF4-FFF2-40B4-BE49-F238E27FC236}">
                <a16:creationId xmlns:a16="http://schemas.microsoft.com/office/drawing/2014/main" id="{A7333EA9-3447-4C0A-957A-C6D2B338C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196788" y="1316432"/>
            <a:ext cx="4225136" cy="4225134"/>
          </a:xfrm>
          <a:custGeom>
            <a:avLst/>
            <a:gdLst>
              <a:gd name="connsiteX0" fmla="*/ 0 w 4225136"/>
              <a:gd name="connsiteY0" fmla="*/ 0 h 4225134"/>
              <a:gd name="connsiteX1" fmla="*/ 4225136 w 4225136"/>
              <a:gd name="connsiteY1" fmla="*/ 0 h 4225134"/>
              <a:gd name="connsiteX2" fmla="*/ 4225136 w 4225136"/>
              <a:gd name="connsiteY2" fmla="*/ 4225134 h 4225134"/>
              <a:gd name="connsiteX3" fmla="*/ 1078619 w 4225136"/>
              <a:gd name="connsiteY3" fmla="*/ 4225134 h 4225134"/>
              <a:gd name="connsiteX4" fmla="*/ 1078619 w 4225136"/>
              <a:gd name="connsiteY4" fmla="*/ 3146517 h 4225134"/>
              <a:gd name="connsiteX5" fmla="*/ 0 w 4225136"/>
              <a:gd name="connsiteY5" fmla="*/ 3146517 h 422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5136" h="4225134">
                <a:moveTo>
                  <a:pt x="0" y="0"/>
                </a:moveTo>
                <a:lnTo>
                  <a:pt x="4225136" y="0"/>
                </a:lnTo>
                <a:lnTo>
                  <a:pt x="4225136" y="4225134"/>
                </a:lnTo>
                <a:lnTo>
                  <a:pt x="1078619" y="4225134"/>
                </a:lnTo>
                <a:lnTo>
                  <a:pt x="1078619" y="3146517"/>
                </a:lnTo>
                <a:lnTo>
                  <a:pt x="0" y="31465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/>
          </a:p>
        </p:txBody>
      </p:sp>
      <p:pic>
        <p:nvPicPr>
          <p:cNvPr id="25" name="Tartalom helye 4" descr="A képen szöveg látható&#10;&#10;Automatikusan generált leírás">
            <a:extLst>
              <a:ext uri="{FF2B5EF4-FFF2-40B4-BE49-F238E27FC236}">
                <a16:creationId xmlns:a16="http://schemas.microsoft.com/office/drawing/2014/main" id="{99CFFC4A-B801-42DF-AB87-BAC7B32C66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9" r="6327"/>
          <a:stretch/>
        </p:blipFill>
        <p:spPr>
          <a:xfrm>
            <a:off x="934720" y="2892446"/>
            <a:ext cx="3700707" cy="84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15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8B3A2D1A-45FC-4F95-B150-1C13EF2F6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39C3C864-C625-4883-B868-9A4C470F4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291" y="3296652"/>
            <a:ext cx="12202113" cy="3561346"/>
          </a:xfrm>
          <a:custGeom>
            <a:avLst/>
            <a:gdLst>
              <a:gd name="connsiteX0" fmla="*/ 0 w 12202113"/>
              <a:gd name="connsiteY0" fmla="*/ 3188466 h 3188466"/>
              <a:gd name="connsiteX1" fmla="*/ 10116 w 12202113"/>
              <a:gd name="connsiteY1" fmla="*/ 2657641 h 3188466"/>
              <a:gd name="connsiteX2" fmla="*/ 10116 w 12202113"/>
              <a:gd name="connsiteY2" fmla="*/ 0 h 3188466"/>
              <a:gd name="connsiteX3" fmla="*/ 12202113 w 12202113"/>
              <a:gd name="connsiteY3" fmla="*/ 0 h 3188466"/>
              <a:gd name="connsiteX4" fmla="*/ 12202113 w 12202113"/>
              <a:gd name="connsiteY4" fmla="*/ 2879832 h 3188466"/>
              <a:gd name="connsiteX5" fmla="*/ 12198167 w 12202113"/>
              <a:gd name="connsiteY5" fmla="*/ 2880360 h 3188466"/>
              <a:gd name="connsiteX6" fmla="*/ 12122128 w 12202113"/>
              <a:gd name="connsiteY6" fmla="*/ 2887194 h 3188466"/>
              <a:gd name="connsiteX7" fmla="*/ 12028868 w 12202113"/>
              <a:gd name="connsiteY7" fmla="*/ 2911786 h 3188466"/>
              <a:gd name="connsiteX8" fmla="*/ 11995238 w 12202113"/>
              <a:gd name="connsiteY8" fmla="*/ 2914090 h 3188466"/>
              <a:gd name="connsiteX9" fmla="*/ 11996460 w 12202113"/>
              <a:gd name="connsiteY9" fmla="*/ 2918442 h 3188466"/>
              <a:gd name="connsiteX10" fmla="*/ 11983968 w 12202113"/>
              <a:gd name="connsiteY10" fmla="*/ 2918762 h 3188466"/>
              <a:gd name="connsiteX11" fmla="*/ 11956084 w 12202113"/>
              <a:gd name="connsiteY11" fmla="*/ 2918868 h 3188466"/>
              <a:gd name="connsiteX12" fmla="*/ 11872586 w 12202113"/>
              <a:gd name="connsiteY12" fmla="*/ 2920076 h 3188466"/>
              <a:gd name="connsiteX13" fmla="*/ 11849804 w 12202113"/>
              <a:gd name="connsiteY13" fmla="*/ 2928420 h 3188466"/>
              <a:gd name="connsiteX14" fmla="*/ 11828254 w 12202113"/>
              <a:gd name="connsiteY14" fmla="*/ 2928551 h 3188466"/>
              <a:gd name="connsiteX15" fmla="*/ 11703277 w 12202113"/>
              <a:gd name="connsiteY15" fmla="*/ 2939735 h 3188466"/>
              <a:gd name="connsiteX16" fmla="*/ 11686094 w 12202113"/>
              <a:gd name="connsiteY16" fmla="*/ 2940570 h 3188466"/>
              <a:gd name="connsiteX17" fmla="*/ 11676788 w 12202113"/>
              <a:gd name="connsiteY17" fmla="*/ 2944321 h 3188466"/>
              <a:gd name="connsiteX18" fmla="*/ 11643464 w 12202113"/>
              <a:gd name="connsiteY18" fmla="*/ 2945066 h 3188466"/>
              <a:gd name="connsiteX19" fmla="*/ 11641922 w 12202113"/>
              <a:gd name="connsiteY19" fmla="*/ 2947200 h 3188466"/>
              <a:gd name="connsiteX20" fmla="*/ 11532386 w 12202113"/>
              <a:gd name="connsiteY20" fmla="*/ 2965529 h 3188466"/>
              <a:gd name="connsiteX21" fmla="*/ 11513619 w 12202113"/>
              <a:gd name="connsiteY21" fmla="*/ 2968556 h 3188466"/>
              <a:gd name="connsiteX22" fmla="*/ 11497404 w 12202113"/>
              <a:gd name="connsiteY22" fmla="*/ 2967639 h 3188466"/>
              <a:gd name="connsiteX23" fmla="*/ 11407630 w 12202113"/>
              <a:gd name="connsiteY23" fmla="*/ 2970255 h 3188466"/>
              <a:gd name="connsiteX24" fmla="*/ 11386276 w 12202113"/>
              <a:gd name="connsiteY24" fmla="*/ 2968648 h 3188466"/>
              <a:gd name="connsiteX25" fmla="*/ 11377296 w 12202113"/>
              <a:gd name="connsiteY25" fmla="*/ 2965257 h 3188466"/>
              <a:gd name="connsiteX26" fmla="*/ 11342536 w 12202113"/>
              <a:gd name="connsiteY26" fmla="*/ 2971666 h 3188466"/>
              <a:gd name="connsiteX27" fmla="*/ 11288902 w 12202113"/>
              <a:gd name="connsiteY27" fmla="*/ 2976058 h 3188466"/>
              <a:gd name="connsiteX28" fmla="*/ 11263411 w 12202113"/>
              <a:gd name="connsiteY28" fmla="*/ 2979228 h 3188466"/>
              <a:gd name="connsiteX29" fmla="*/ 11242843 w 12202113"/>
              <a:gd name="connsiteY29" fmla="*/ 2977303 h 3188466"/>
              <a:gd name="connsiteX30" fmla="*/ 11125798 w 12202113"/>
              <a:gd name="connsiteY30" fmla="*/ 2976816 h 3188466"/>
              <a:gd name="connsiteX31" fmla="*/ 11098884 w 12202113"/>
              <a:gd name="connsiteY31" fmla="*/ 2973758 h 3188466"/>
              <a:gd name="connsiteX32" fmla="*/ 11086128 w 12202113"/>
              <a:gd name="connsiteY32" fmla="*/ 2967663 h 3188466"/>
              <a:gd name="connsiteX33" fmla="*/ 11076132 w 12202113"/>
              <a:gd name="connsiteY33" fmla="*/ 2969836 h 3188466"/>
              <a:gd name="connsiteX34" fmla="*/ 11005337 w 12202113"/>
              <a:gd name="connsiteY34" fmla="*/ 2970053 h 3188466"/>
              <a:gd name="connsiteX35" fmla="*/ 10959154 w 12202113"/>
              <a:gd name="connsiteY35" fmla="*/ 2970750 h 3188466"/>
              <a:gd name="connsiteX36" fmla="*/ 10956347 w 12202113"/>
              <a:gd name="connsiteY36" fmla="*/ 2979118 h 3188466"/>
              <a:gd name="connsiteX37" fmla="*/ 10915223 w 12202113"/>
              <a:gd name="connsiteY37" fmla="*/ 2982099 h 3188466"/>
              <a:gd name="connsiteX38" fmla="*/ 10871398 w 12202113"/>
              <a:gd name="connsiteY38" fmla="*/ 2976728 h 3188466"/>
              <a:gd name="connsiteX39" fmla="*/ 10819743 w 12202113"/>
              <a:gd name="connsiteY39" fmla="*/ 2977481 h 3188466"/>
              <a:gd name="connsiteX40" fmla="*/ 10788834 w 12202113"/>
              <a:gd name="connsiteY40" fmla="*/ 2977840 h 3188466"/>
              <a:gd name="connsiteX41" fmla="*/ 10707711 w 12202113"/>
              <a:gd name="connsiteY41" fmla="*/ 2985644 h 3188466"/>
              <a:gd name="connsiteX42" fmla="*/ 10576086 w 12202113"/>
              <a:gd name="connsiteY42" fmla="*/ 3015319 h 3188466"/>
              <a:gd name="connsiteX43" fmla="*/ 10534761 w 12202113"/>
              <a:gd name="connsiteY43" fmla="*/ 3019524 h 3188466"/>
              <a:gd name="connsiteX44" fmla="*/ 10527537 w 12202113"/>
              <a:gd name="connsiteY44" fmla="*/ 3017814 h 3188466"/>
              <a:gd name="connsiteX45" fmla="*/ 10321799 w 12202113"/>
              <a:gd name="connsiteY45" fmla="*/ 3035635 h 3188466"/>
              <a:gd name="connsiteX46" fmla="*/ 10284989 w 12202113"/>
              <a:gd name="connsiteY46" fmla="*/ 3036679 h 3188466"/>
              <a:gd name="connsiteX47" fmla="*/ 10257423 w 12202113"/>
              <a:gd name="connsiteY47" fmla="*/ 3036027 h 3188466"/>
              <a:gd name="connsiteX48" fmla="*/ 10191450 w 12202113"/>
              <a:gd name="connsiteY48" fmla="*/ 3041963 h 3188466"/>
              <a:gd name="connsiteX49" fmla="*/ 10083845 w 12202113"/>
              <a:gd name="connsiteY49" fmla="*/ 3054978 h 3188466"/>
              <a:gd name="connsiteX50" fmla="*/ 10060611 w 12202113"/>
              <a:gd name="connsiteY50" fmla="*/ 3057035 h 3188466"/>
              <a:gd name="connsiteX51" fmla="*/ 10039363 w 12202113"/>
              <a:gd name="connsiteY51" fmla="*/ 3055961 h 3188466"/>
              <a:gd name="connsiteX52" fmla="*/ 10033322 w 12202113"/>
              <a:gd name="connsiteY52" fmla="*/ 3053238 h 3188466"/>
              <a:gd name="connsiteX53" fmla="*/ 10020337 w 12202113"/>
              <a:gd name="connsiteY53" fmla="*/ 3053912 h 3188466"/>
              <a:gd name="connsiteX54" fmla="*/ 10016616 w 12202113"/>
              <a:gd name="connsiteY54" fmla="*/ 3053498 h 3188466"/>
              <a:gd name="connsiteX55" fmla="*/ 9995549 w 12202113"/>
              <a:gd name="connsiteY55" fmla="*/ 3051719 h 3188466"/>
              <a:gd name="connsiteX56" fmla="*/ 9957212 w 12202113"/>
              <a:gd name="connsiteY56" fmla="*/ 3062663 h 3188466"/>
              <a:gd name="connsiteX57" fmla="*/ 9904584 w 12202113"/>
              <a:gd name="connsiteY57" fmla="*/ 3063999 h 3188466"/>
              <a:gd name="connsiteX58" fmla="*/ 9713857 w 12202113"/>
              <a:gd name="connsiteY58" fmla="*/ 3087955 h 3188466"/>
              <a:gd name="connsiteX59" fmla="*/ 9678879 w 12202113"/>
              <a:gd name="connsiteY59" fmla="*/ 3079676 h 3188466"/>
              <a:gd name="connsiteX60" fmla="*/ 9598760 w 12202113"/>
              <a:gd name="connsiteY60" fmla="*/ 3085228 h 3188466"/>
              <a:gd name="connsiteX61" fmla="*/ 9488796 w 12202113"/>
              <a:gd name="connsiteY61" fmla="*/ 3115384 h 3188466"/>
              <a:gd name="connsiteX62" fmla="*/ 9341972 w 12202113"/>
              <a:gd name="connsiteY62" fmla="*/ 3126583 h 3188466"/>
              <a:gd name="connsiteX63" fmla="*/ 9333795 w 12202113"/>
              <a:gd name="connsiteY63" fmla="*/ 3132083 h 3188466"/>
              <a:gd name="connsiteX64" fmla="*/ 9321736 w 12202113"/>
              <a:gd name="connsiteY64" fmla="*/ 3135834 h 3188466"/>
              <a:gd name="connsiteX65" fmla="*/ 9319405 w 12202113"/>
              <a:gd name="connsiteY65" fmla="*/ 3135561 h 3188466"/>
              <a:gd name="connsiteX66" fmla="*/ 9302847 w 12202113"/>
              <a:gd name="connsiteY66" fmla="*/ 3137746 h 3188466"/>
              <a:gd name="connsiteX67" fmla="*/ 9300930 w 12202113"/>
              <a:gd name="connsiteY67" fmla="*/ 3139687 h 3188466"/>
              <a:gd name="connsiteX68" fmla="*/ 9290106 w 12202113"/>
              <a:gd name="connsiteY68" fmla="*/ 3141645 h 3188466"/>
              <a:gd name="connsiteX69" fmla="*/ 9270220 w 12202113"/>
              <a:gd name="connsiteY69" fmla="*/ 3146737 h 3188466"/>
              <a:gd name="connsiteX70" fmla="*/ 9265150 w 12202113"/>
              <a:gd name="connsiteY70" fmla="*/ 3146531 h 3188466"/>
              <a:gd name="connsiteX71" fmla="*/ 9233057 w 12202113"/>
              <a:gd name="connsiteY71" fmla="*/ 3152408 h 3188466"/>
              <a:gd name="connsiteX72" fmla="*/ 9231974 w 12202113"/>
              <a:gd name="connsiteY72" fmla="*/ 3151938 h 3188466"/>
              <a:gd name="connsiteX73" fmla="*/ 9220130 w 12202113"/>
              <a:gd name="connsiteY73" fmla="*/ 3151189 h 3188466"/>
              <a:gd name="connsiteX74" fmla="*/ 9198955 w 12202113"/>
              <a:gd name="connsiteY74" fmla="*/ 3151015 h 3188466"/>
              <a:gd name="connsiteX75" fmla="*/ 9142196 w 12202113"/>
              <a:gd name="connsiteY75" fmla="*/ 3143802 h 3188466"/>
              <a:gd name="connsiteX76" fmla="*/ 9108665 w 12202113"/>
              <a:gd name="connsiteY76" fmla="*/ 3149868 h 3188466"/>
              <a:gd name="connsiteX77" fmla="*/ 9014086 w 12202113"/>
              <a:gd name="connsiteY77" fmla="*/ 3150791 h 3188466"/>
              <a:gd name="connsiteX78" fmla="*/ 8915037 w 12202113"/>
              <a:gd name="connsiteY78" fmla="*/ 3140020 h 3188466"/>
              <a:gd name="connsiteX79" fmla="*/ 8815667 w 12202113"/>
              <a:gd name="connsiteY79" fmla="*/ 3138606 h 3188466"/>
              <a:gd name="connsiteX80" fmla="*/ 8779688 w 12202113"/>
              <a:gd name="connsiteY80" fmla="*/ 3138895 h 3188466"/>
              <a:gd name="connsiteX81" fmla="*/ 8715556 w 12202113"/>
              <a:gd name="connsiteY81" fmla="*/ 3135878 h 3188466"/>
              <a:gd name="connsiteX82" fmla="*/ 8686183 w 12202113"/>
              <a:gd name="connsiteY82" fmla="*/ 3132307 h 3188466"/>
              <a:gd name="connsiteX83" fmla="*/ 8684895 w 12202113"/>
              <a:gd name="connsiteY83" fmla="*/ 3132527 h 3188466"/>
              <a:gd name="connsiteX84" fmla="*/ 8682270 w 12202113"/>
              <a:gd name="connsiteY84" fmla="*/ 3130989 h 3188466"/>
              <a:gd name="connsiteX85" fmla="*/ 8676836 w 12202113"/>
              <a:gd name="connsiteY85" fmla="*/ 3130278 h 3188466"/>
              <a:gd name="connsiteX86" fmla="*/ 8662002 w 12202113"/>
              <a:gd name="connsiteY86" fmla="*/ 3130735 h 3188466"/>
              <a:gd name="connsiteX87" fmla="*/ 8656423 w 12202113"/>
              <a:gd name="connsiteY87" fmla="*/ 3131304 h 3188466"/>
              <a:gd name="connsiteX88" fmla="*/ 8648261 w 12202113"/>
              <a:gd name="connsiteY88" fmla="*/ 3131294 h 3188466"/>
              <a:gd name="connsiteX89" fmla="*/ 8648057 w 12202113"/>
              <a:gd name="connsiteY89" fmla="*/ 3131167 h 3188466"/>
              <a:gd name="connsiteX90" fmla="*/ 8640412 w 12202113"/>
              <a:gd name="connsiteY90" fmla="*/ 3131403 h 3188466"/>
              <a:gd name="connsiteX91" fmla="*/ 8603003 w 12202113"/>
              <a:gd name="connsiteY91" fmla="*/ 3134155 h 3188466"/>
              <a:gd name="connsiteX92" fmla="*/ 8553571 w 12202113"/>
              <a:gd name="connsiteY92" fmla="*/ 3122125 h 3188466"/>
              <a:gd name="connsiteX93" fmla="*/ 8533128 w 12202113"/>
              <a:gd name="connsiteY93" fmla="*/ 3120039 h 3188466"/>
              <a:gd name="connsiteX94" fmla="*/ 8522209 w 12202113"/>
              <a:gd name="connsiteY94" fmla="*/ 3118252 h 3188466"/>
              <a:gd name="connsiteX95" fmla="*/ 8521532 w 12202113"/>
              <a:gd name="connsiteY95" fmla="*/ 3117705 h 3188466"/>
              <a:gd name="connsiteX96" fmla="*/ 8485667 w 12202113"/>
              <a:gd name="connsiteY96" fmla="*/ 3120406 h 3188466"/>
              <a:gd name="connsiteX97" fmla="*/ 8480905 w 12202113"/>
              <a:gd name="connsiteY97" fmla="*/ 3119749 h 3188466"/>
              <a:gd name="connsiteX98" fmla="*/ 8457530 w 12202113"/>
              <a:gd name="connsiteY98" fmla="*/ 3122810 h 3188466"/>
              <a:gd name="connsiteX99" fmla="*/ 8445451 w 12202113"/>
              <a:gd name="connsiteY99" fmla="*/ 3123697 h 3188466"/>
              <a:gd name="connsiteX100" fmla="*/ 8442039 w 12202113"/>
              <a:gd name="connsiteY100" fmla="*/ 3125378 h 3188466"/>
              <a:gd name="connsiteX101" fmla="*/ 8424215 w 12202113"/>
              <a:gd name="connsiteY101" fmla="*/ 3125963 h 3188466"/>
              <a:gd name="connsiteX102" fmla="*/ 8422165 w 12202113"/>
              <a:gd name="connsiteY102" fmla="*/ 3125491 h 3188466"/>
              <a:gd name="connsiteX103" fmla="*/ 8407465 w 12202113"/>
              <a:gd name="connsiteY103" fmla="*/ 3127979 h 3188466"/>
              <a:gd name="connsiteX104" fmla="*/ 8395146 w 12202113"/>
              <a:gd name="connsiteY104" fmla="*/ 3132488 h 3188466"/>
              <a:gd name="connsiteX105" fmla="*/ 8243538 w 12202113"/>
              <a:gd name="connsiteY105" fmla="*/ 3129873 h 3188466"/>
              <a:gd name="connsiteX106" fmla="*/ 8112685 w 12202113"/>
              <a:gd name="connsiteY106" fmla="*/ 3148698 h 3188466"/>
              <a:gd name="connsiteX107" fmla="*/ 8026741 w 12202113"/>
              <a:gd name="connsiteY107" fmla="*/ 3154015 h 3188466"/>
              <a:gd name="connsiteX108" fmla="*/ 8030400 w 12202113"/>
              <a:gd name="connsiteY108" fmla="*/ 3146736 h 3188466"/>
              <a:gd name="connsiteX109" fmla="*/ 8002987 w 12202113"/>
              <a:gd name="connsiteY109" fmla="*/ 3135663 h 3188466"/>
              <a:gd name="connsiteX110" fmla="*/ 7798568 w 12202113"/>
              <a:gd name="connsiteY110" fmla="*/ 3141249 h 3188466"/>
              <a:gd name="connsiteX111" fmla="*/ 7746353 w 12202113"/>
              <a:gd name="connsiteY111" fmla="*/ 3137755 h 3188466"/>
              <a:gd name="connsiteX112" fmla="*/ 7700395 w 12202113"/>
              <a:gd name="connsiteY112" fmla="*/ 3144729 h 3188466"/>
              <a:gd name="connsiteX113" fmla="*/ 7681335 w 12202113"/>
              <a:gd name="connsiteY113" fmla="*/ 3141120 h 3188466"/>
              <a:gd name="connsiteX114" fmla="*/ 7678044 w 12202113"/>
              <a:gd name="connsiteY114" fmla="*/ 3140387 h 3188466"/>
              <a:gd name="connsiteX115" fmla="*/ 7664890 w 12202113"/>
              <a:gd name="connsiteY115" fmla="*/ 3139855 h 3188466"/>
              <a:gd name="connsiteX116" fmla="*/ 7661183 w 12202113"/>
              <a:gd name="connsiteY116" fmla="*/ 3136706 h 3188466"/>
              <a:gd name="connsiteX117" fmla="*/ 7641383 w 12202113"/>
              <a:gd name="connsiteY117" fmla="*/ 3133755 h 3188466"/>
              <a:gd name="connsiteX118" fmla="*/ 7617169 w 12202113"/>
              <a:gd name="connsiteY118" fmla="*/ 3133614 h 3188466"/>
              <a:gd name="connsiteX119" fmla="*/ 7531143 w 12202113"/>
              <a:gd name="connsiteY119" fmla="*/ 3132781 h 3188466"/>
              <a:gd name="connsiteX120" fmla="*/ 7517113 w 12202113"/>
              <a:gd name="connsiteY120" fmla="*/ 3134483 h 3188466"/>
              <a:gd name="connsiteX121" fmla="*/ 7471320 w 12202113"/>
              <a:gd name="connsiteY121" fmla="*/ 3131645 h 3188466"/>
              <a:gd name="connsiteX122" fmla="*/ 7430512 w 12202113"/>
              <a:gd name="connsiteY122" fmla="*/ 3131007 h 3188466"/>
              <a:gd name="connsiteX123" fmla="*/ 7404071 w 12202113"/>
              <a:gd name="connsiteY123" fmla="*/ 3132361 h 3188466"/>
              <a:gd name="connsiteX124" fmla="*/ 7397140 w 12202113"/>
              <a:gd name="connsiteY124" fmla="*/ 3131239 h 3188466"/>
              <a:gd name="connsiteX125" fmla="*/ 7370514 w 12202113"/>
              <a:gd name="connsiteY125" fmla="*/ 3130516 h 3188466"/>
              <a:gd name="connsiteX126" fmla="*/ 7356953 w 12202113"/>
              <a:gd name="connsiteY126" fmla="*/ 3132179 h 3188466"/>
              <a:gd name="connsiteX127" fmla="*/ 7343567 w 12202113"/>
              <a:gd name="connsiteY127" fmla="*/ 3128350 h 3188466"/>
              <a:gd name="connsiteX128" fmla="*/ 7340295 w 12202113"/>
              <a:gd name="connsiteY128" fmla="*/ 3125545 h 3188466"/>
              <a:gd name="connsiteX129" fmla="*/ 7321348 w 12202113"/>
              <a:gd name="connsiteY129" fmla="*/ 3126804 h 3188466"/>
              <a:gd name="connsiteX130" fmla="*/ 7305815 w 12202113"/>
              <a:gd name="connsiteY130" fmla="*/ 3124063 h 3188466"/>
              <a:gd name="connsiteX131" fmla="*/ 7292274 w 12202113"/>
              <a:gd name="connsiteY131" fmla="*/ 3125855 h 3188466"/>
              <a:gd name="connsiteX132" fmla="*/ 7286654 w 12202113"/>
              <a:gd name="connsiteY132" fmla="*/ 3125451 h 3188466"/>
              <a:gd name="connsiteX133" fmla="*/ 7272685 w 12202113"/>
              <a:gd name="connsiteY133" fmla="*/ 3124094 h 3188466"/>
              <a:gd name="connsiteX134" fmla="*/ 7248584 w 12202113"/>
              <a:gd name="connsiteY134" fmla="*/ 3121080 h 3188466"/>
              <a:gd name="connsiteX135" fmla="*/ 7241065 w 12202113"/>
              <a:gd name="connsiteY135" fmla="*/ 3120661 h 3188466"/>
              <a:gd name="connsiteX136" fmla="*/ 7224696 w 12202113"/>
              <a:gd name="connsiteY136" fmla="*/ 3116051 h 3188466"/>
              <a:gd name="connsiteX137" fmla="*/ 7193009 w 12202113"/>
              <a:gd name="connsiteY137" fmla="*/ 3112108 h 3188466"/>
              <a:gd name="connsiteX138" fmla="*/ 7137220 w 12202113"/>
              <a:gd name="connsiteY138" fmla="*/ 3098354 h 3188466"/>
              <a:gd name="connsiteX139" fmla="*/ 7104427 w 12202113"/>
              <a:gd name="connsiteY139" fmla="*/ 3091790 h 3188466"/>
              <a:gd name="connsiteX140" fmla="*/ 7082240 w 12202113"/>
              <a:gd name="connsiteY140" fmla="*/ 3085740 h 3188466"/>
              <a:gd name="connsiteX141" fmla="*/ 7016754 w 12202113"/>
              <a:gd name="connsiteY141" fmla="*/ 3077196 h 3188466"/>
              <a:gd name="connsiteX142" fmla="*/ 6904436 w 12202113"/>
              <a:gd name="connsiteY142" fmla="*/ 3065900 h 3188466"/>
              <a:gd name="connsiteX143" fmla="*/ 6881434 w 12202113"/>
              <a:gd name="connsiteY143" fmla="*/ 3062865 h 3188466"/>
              <a:gd name="connsiteX144" fmla="*/ 6865273 w 12202113"/>
              <a:gd name="connsiteY144" fmla="*/ 3057749 h 3188466"/>
              <a:gd name="connsiteX145" fmla="*/ 6864671 w 12202113"/>
              <a:gd name="connsiteY145" fmla="*/ 3054378 h 3188466"/>
              <a:gd name="connsiteX146" fmla="*/ 6852599 w 12202113"/>
              <a:gd name="connsiteY146" fmla="*/ 3052306 h 3188466"/>
              <a:gd name="connsiteX147" fmla="*/ 6850143 w 12202113"/>
              <a:gd name="connsiteY147" fmla="*/ 3051232 h 3188466"/>
              <a:gd name="connsiteX148" fmla="*/ 6835301 w 12202113"/>
              <a:gd name="connsiteY148" fmla="*/ 3045593 h 3188466"/>
              <a:gd name="connsiteX149" fmla="*/ 6784871 w 12202113"/>
              <a:gd name="connsiteY149" fmla="*/ 3046562 h 3188466"/>
              <a:gd name="connsiteX150" fmla="*/ 6738245 w 12202113"/>
              <a:gd name="connsiteY150" fmla="*/ 3037055 h 3188466"/>
              <a:gd name="connsiteX151" fmla="*/ 6537703 w 12202113"/>
              <a:gd name="connsiteY151" fmla="*/ 3017736 h 3188466"/>
              <a:gd name="connsiteX152" fmla="*/ 6521858 w 12202113"/>
              <a:gd name="connsiteY152" fmla="*/ 3004158 h 3188466"/>
              <a:gd name="connsiteX153" fmla="*/ 6445069 w 12202113"/>
              <a:gd name="connsiteY153" fmla="*/ 2992470 h 3188466"/>
              <a:gd name="connsiteX154" fmla="*/ 6302447 w 12202113"/>
              <a:gd name="connsiteY154" fmla="*/ 2994274 h 3188466"/>
              <a:gd name="connsiteX155" fmla="*/ 6160029 w 12202113"/>
              <a:gd name="connsiteY155" fmla="*/ 2973666 h 3188466"/>
              <a:gd name="connsiteX156" fmla="*/ 6144046 w 12202113"/>
              <a:gd name="connsiteY156" fmla="*/ 2976380 h 3188466"/>
              <a:gd name="connsiteX157" fmla="*/ 6127670 w 12202113"/>
              <a:gd name="connsiteY157" fmla="*/ 2976929 h 3188466"/>
              <a:gd name="connsiteX158" fmla="*/ 6126155 w 12202113"/>
              <a:gd name="connsiteY158" fmla="*/ 2976245 h 3188466"/>
              <a:gd name="connsiteX159" fmla="*/ 6108575 w 12202113"/>
              <a:gd name="connsiteY159" fmla="*/ 2974651 h 3188466"/>
              <a:gd name="connsiteX160" fmla="*/ 6103746 w 12202113"/>
              <a:gd name="connsiteY160" fmla="*/ 2975803 h 3188466"/>
              <a:gd name="connsiteX161" fmla="*/ 6091377 w 12202113"/>
              <a:gd name="connsiteY161" fmla="*/ 2975180 h 3188466"/>
              <a:gd name="connsiteX162" fmla="*/ 6066183 w 12202113"/>
              <a:gd name="connsiteY162" fmla="*/ 2975222 h 3188466"/>
              <a:gd name="connsiteX163" fmla="*/ 6063287 w 12202113"/>
              <a:gd name="connsiteY163" fmla="*/ 2974353 h 3188466"/>
              <a:gd name="connsiteX164" fmla="*/ 6054813 w 12202113"/>
              <a:gd name="connsiteY164" fmla="*/ 2974911 h 3188466"/>
              <a:gd name="connsiteX165" fmla="*/ 6050809 w 12202113"/>
              <a:gd name="connsiteY165" fmla="*/ 2973985 h 3188466"/>
              <a:gd name="connsiteX166" fmla="*/ 6013979 w 12202113"/>
              <a:gd name="connsiteY166" fmla="*/ 2974553 h 3188466"/>
              <a:gd name="connsiteX167" fmla="*/ 6013800 w 12202113"/>
              <a:gd name="connsiteY167" fmla="*/ 2973973 h 3188466"/>
              <a:gd name="connsiteX168" fmla="*/ 6004866 w 12202113"/>
              <a:gd name="connsiteY168" fmla="*/ 2971570 h 3188466"/>
              <a:gd name="connsiteX169" fmla="*/ 5987036 w 12202113"/>
              <a:gd name="connsiteY169" fmla="*/ 2968315 h 3188466"/>
              <a:gd name="connsiteX170" fmla="*/ 5950027 w 12202113"/>
              <a:gd name="connsiteY170" fmla="*/ 2953546 h 3188466"/>
              <a:gd name="connsiteX171" fmla="*/ 5911668 w 12202113"/>
              <a:gd name="connsiteY171" fmla="*/ 2954074 h 3188466"/>
              <a:gd name="connsiteX172" fmla="*/ 5904110 w 12202113"/>
              <a:gd name="connsiteY172" fmla="*/ 2953861 h 3188466"/>
              <a:gd name="connsiteX173" fmla="*/ 5904026 w 12202113"/>
              <a:gd name="connsiteY173" fmla="*/ 2953724 h 3188466"/>
              <a:gd name="connsiteX174" fmla="*/ 5896189 w 12202113"/>
              <a:gd name="connsiteY174" fmla="*/ 2953236 h 3188466"/>
              <a:gd name="connsiteX175" fmla="*/ 5890331 w 12202113"/>
              <a:gd name="connsiteY175" fmla="*/ 2953471 h 3188466"/>
              <a:gd name="connsiteX176" fmla="*/ 5875672 w 12202113"/>
              <a:gd name="connsiteY176" fmla="*/ 2953056 h 3188466"/>
              <a:gd name="connsiteX177" fmla="*/ 5871070 w 12202113"/>
              <a:gd name="connsiteY177" fmla="*/ 2952035 h 3188466"/>
              <a:gd name="connsiteX178" fmla="*/ 5869888 w 12202113"/>
              <a:gd name="connsiteY178" fmla="*/ 2950364 h 3188466"/>
              <a:gd name="connsiteX179" fmla="*/ 5868461 w 12202113"/>
              <a:gd name="connsiteY179" fmla="*/ 2950506 h 3188466"/>
              <a:gd name="connsiteX180" fmla="*/ 5843343 w 12202113"/>
              <a:gd name="connsiteY180" fmla="*/ 2945262 h 3188466"/>
              <a:gd name="connsiteX181" fmla="*/ 5784331 w 12202113"/>
              <a:gd name="connsiteY181" fmla="*/ 2938531 h 3188466"/>
              <a:gd name="connsiteX182" fmla="*/ 5749498 w 12202113"/>
              <a:gd name="connsiteY182" fmla="*/ 2936713 h 3188466"/>
              <a:gd name="connsiteX183" fmla="*/ 5655214 w 12202113"/>
              <a:gd name="connsiteY183" fmla="*/ 2929503 h 3188466"/>
              <a:gd name="connsiteX184" fmla="*/ 5561446 w 12202113"/>
              <a:gd name="connsiteY184" fmla="*/ 2920575 h 3188466"/>
              <a:gd name="connsiteX185" fmla="*/ 5519456 w 12202113"/>
              <a:gd name="connsiteY185" fmla="*/ 2906631 h 3188466"/>
              <a:gd name="connsiteX186" fmla="*/ 5514099 w 12202113"/>
              <a:gd name="connsiteY186" fmla="*/ 2906097 h 3188466"/>
              <a:gd name="connsiteX187" fmla="*/ 5499273 w 12202113"/>
              <a:gd name="connsiteY187" fmla="*/ 2907057 h 3188466"/>
              <a:gd name="connsiteX188" fmla="*/ 5493664 w 12202113"/>
              <a:gd name="connsiteY188" fmla="*/ 2907817 h 3188466"/>
              <a:gd name="connsiteX189" fmla="*/ 5485530 w 12202113"/>
              <a:gd name="connsiteY189" fmla="*/ 2908080 h 3188466"/>
              <a:gd name="connsiteX190" fmla="*/ 5485337 w 12202113"/>
              <a:gd name="connsiteY190" fmla="*/ 2907959 h 3188466"/>
              <a:gd name="connsiteX191" fmla="*/ 5477696 w 12202113"/>
              <a:gd name="connsiteY191" fmla="*/ 2908455 h 3188466"/>
              <a:gd name="connsiteX192" fmla="*/ 5440170 w 12202113"/>
              <a:gd name="connsiteY192" fmla="*/ 2912482 h 3188466"/>
              <a:gd name="connsiteX193" fmla="*/ 5391911 w 12202113"/>
              <a:gd name="connsiteY193" fmla="*/ 2902040 h 3188466"/>
              <a:gd name="connsiteX194" fmla="*/ 5371708 w 12202113"/>
              <a:gd name="connsiteY194" fmla="*/ 2900629 h 3188466"/>
              <a:gd name="connsiteX195" fmla="*/ 5360976 w 12202113"/>
              <a:gd name="connsiteY195" fmla="*/ 2899197 h 3188466"/>
              <a:gd name="connsiteX196" fmla="*/ 5360345 w 12202113"/>
              <a:gd name="connsiteY196" fmla="*/ 2898671 h 3188466"/>
              <a:gd name="connsiteX197" fmla="*/ 5324367 w 12202113"/>
              <a:gd name="connsiteY197" fmla="*/ 2902593 h 3188466"/>
              <a:gd name="connsiteX198" fmla="*/ 5319673 w 12202113"/>
              <a:gd name="connsiteY198" fmla="*/ 2902094 h 3188466"/>
              <a:gd name="connsiteX199" fmla="*/ 5296114 w 12202113"/>
              <a:gd name="connsiteY199" fmla="*/ 2905958 h 3188466"/>
              <a:gd name="connsiteX200" fmla="*/ 5283999 w 12202113"/>
              <a:gd name="connsiteY200" fmla="*/ 2907258 h 3188466"/>
              <a:gd name="connsiteX201" fmla="*/ 5280460 w 12202113"/>
              <a:gd name="connsiteY201" fmla="*/ 2909063 h 3188466"/>
              <a:gd name="connsiteX202" fmla="*/ 5262637 w 12202113"/>
              <a:gd name="connsiteY202" fmla="*/ 2910250 h 3188466"/>
              <a:gd name="connsiteX203" fmla="*/ 5260635 w 12202113"/>
              <a:gd name="connsiteY203" fmla="*/ 2909845 h 3188466"/>
              <a:gd name="connsiteX204" fmla="*/ 5245770 w 12202113"/>
              <a:gd name="connsiteY204" fmla="*/ 2912842 h 3188466"/>
              <a:gd name="connsiteX205" fmla="*/ 5233108 w 12202113"/>
              <a:gd name="connsiteY205" fmla="*/ 2917794 h 3188466"/>
              <a:gd name="connsiteX206" fmla="*/ 5082201 w 12202113"/>
              <a:gd name="connsiteY206" fmla="*/ 2920260 h 3188466"/>
              <a:gd name="connsiteX207" fmla="*/ 4939211 w 12202113"/>
              <a:gd name="connsiteY207" fmla="*/ 2931760 h 3188466"/>
              <a:gd name="connsiteX208" fmla="*/ 4794309 w 12202113"/>
              <a:gd name="connsiteY208" fmla="*/ 2937227 h 3188466"/>
              <a:gd name="connsiteX209" fmla="*/ 4637676 w 12202113"/>
              <a:gd name="connsiteY209" fmla="*/ 2946666 h 3188466"/>
              <a:gd name="connsiteX210" fmla="*/ 4585922 w 12202113"/>
              <a:gd name="connsiteY210" fmla="*/ 2944906 h 3188466"/>
              <a:gd name="connsiteX211" fmla="*/ 4539516 w 12202113"/>
              <a:gd name="connsiteY211" fmla="*/ 2953466 h 3188466"/>
              <a:gd name="connsiteX212" fmla="*/ 4520819 w 12202113"/>
              <a:gd name="connsiteY212" fmla="*/ 2950477 h 3188466"/>
              <a:gd name="connsiteX213" fmla="*/ 4517604 w 12202113"/>
              <a:gd name="connsiteY213" fmla="*/ 2949852 h 3188466"/>
              <a:gd name="connsiteX214" fmla="*/ 4504537 w 12202113"/>
              <a:gd name="connsiteY214" fmla="*/ 2949759 h 3188466"/>
              <a:gd name="connsiteX215" fmla="*/ 4501104 w 12202113"/>
              <a:gd name="connsiteY215" fmla="*/ 2946715 h 3188466"/>
              <a:gd name="connsiteX216" fmla="*/ 4342695 w 12202113"/>
              <a:gd name="connsiteY216" fmla="*/ 2951638 h 3188466"/>
              <a:gd name="connsiteX217" fmla="*/ 4274096 w 12202113"/>
              <a:gd name="connsiteY217" fmla="*/ 2953640 h 3188466"/>
              <a:gd name="connsiteX218" fmla="*/ 4248170 w 12202113"/>
              <a:gd name="connsiteY218" fmla="*/ 2951384 h 3188466"/>
              <a:gd name="connsiteX219" fmla="*/ 4147924 w 12202113"/>
              <a:gd name="connsiteY219" fmla="*/ 2945945 h 3188466"/>
              <a:gd name="connsiteX220" fmla="*/ 4061825 w 12202113"/>
              <a:gd name="connsiteY220" fmla="*/ 2944206 h 3188466"/>
              <a:gd name="connsiteX221" fmla="*/ 3998557 w 12202113"/>
              <a:gd name="connsiteY221" fmla="*/ 2955821 h 3188466"/>
              <a:gd name="connsiteX222" fmla="*/ 3993107 w 12202113"/>
              <a:gd name="connsiteY222" fmla="*/ 2953708 h 3188466"/>
              <a:gd name="connsiteX223" fmla="*/ 3949713 w 12202113"/>
              <a:gd name="connsiteY223" fmla="*/ 2955441 h 3188466"/>
              <a:gd name="connsiteX224" fmla="*/ 3797284 w 12202113"/>
              <a:gd name="connsiteY224" fmla="*/ 2977037 h 3188466"/>
              <a:gd name="connsiteX225" fmla="*/ 3712498 w 12202113"/>
              <a:gd name="connsiteY225" fmla="*/ 2979996 h 3188466"/>
              <a:gd name="connsiteX226" fmla="*/ 3682471 w 12202113"/>
              <a:gd name="connsiteY226" fmla="*/ 2978543 h 3188466"/>
              <a:gd name="connsiteX227" fmla="*/ 3632163 w 12202113"/>
              <a:gd name="connsiteY227" fmla="*/ 2976264 h 3188466"/>
              <a:gd name="connsiteX228" fmla="*/ 3594728 w 12202113"/>
              <a:gd name="connsiteY228" fmla="*/ 2968398 h 3188466"/>
              <a:gd name="connsiteX229" fmla="*/ 3552594 w 12202113"/>
              <a:gd name="connsiteY229" fmla="*/ 2968934 h 3188466"/>
              <a:gd name="connsiteX230" fmla="*/ 3542589 w 12202113"/>
              <a:gd name="connsiteY230" fmla="*/ 2977031 h 3188466"/>
              <a:gd name="connsiteX231" fmla="*/ 3497591 w 12202113"/>
              <a:gd name="connsiteY231" fmla="*/ 2975018 h 3188466"/>
              <a:gd name="connsiteX232" fmla="*/ 3429352 w 12202113"/>
              <a:gd name="connsiteY232" fmla="*/ 2971090 h 3188466"/>
              <a:gd name="connsiteX233" fmla="*/ 3389938 w 12202113"/>
              <a:gd name="connsiteY233" fmla="*/ 2970884 h 3188466"/>
              <a:gd name="connsiteX234" fmla="*/ 3282344 w 12202113"/>
              <a:gd name="connsiteY234" fmla="*/ 2968084 h 3188466"/>
              <a:gd name="connsiteX235" fmla="*/ 3174624 w 12202113"/>
              <a:gd name="connsiteY235" fmla="*/ 2963576 h 3188466"/>
              <a:gd name="connsiteX236" fmla="*/ 3111077 w 12202113"/>
              <a:gd name="connsiteY236" fmla="*/ 2951285 h 3188466"/>
              <a:gd name="connsiteX237" fmla="*/ 3022501 w 12202113"/>
              <a:gd name="connsiteY237" fmla="*/ 2948619 h 3188466"/>
              <a:gd name="connsiteX238" fmla="*/ 3007714 w 12202113"/>
              <a:gd name="connsiteY238" fmla="*/ 2946762 h 3188466"/>
              <a:gd name="connsiteX239" fmla="*/ 2903098 w 12202113"/>
              <a:gd name="connsiteY239" fmla="*/ 2940576 h 3188466"/>
              <a:gd name="connsiteX240" fmla="*/ 2781591 w 12202113"/>
              <a:gd name="connsiteY240" fmla="*/ 2946394 h 3188466"/>
              <a:gd name="connsiteX241" fmla="*/ 2627942 w 12202113"/>
              <a:gd name="connsiteY241" fmla="*/ 2919996 h 3188466"/>
              <a:gd name="connsiteX242" fmla="*/ 2354959 w 12202113"/>
              <a:gd name="connsiteY242" fmla="*/ 2882080 h 3188466"/>
              <a:gd name="connsiteX243" fmla="*/ 2063184 w 12202113"/>
              <a:gd name="connsiteY243" fmla="*/ 2879109 h 3188466"/>
              <a:gd name="connsiteX244" fmla="*/ 1986946 w 12202113"/>
              <a:gd name="connsiteY244" fmla="*/ 2887619 h 3188466"/>
              <a:gd name="connsiteX245" fmla="*/ 1763479 w 12202113"/>
              <a:gd name="connsiteY245" fmla="*/ 2909077 h 3188466"/>
              <a:gd name="connsiteX246" fmla="*/ 1537980 w 12202113"/>
              <a:gd name="connsiteY246" fmla="*/ 2960398 h 3188466"/>
              <a:gd name="connsiteX247" fmla="*/ 1395229 w 12202113"/>
              <a:gd name="connsiteY247" fmla="*/ 2975625 h 3188466"/>
              <a:gd name="connsiteX248" fmla="*/ 1327834 w 12202113"/>
              <a:gd name="connsiteY248" fmla="*/ 2989485 h 3188466"/>
              <a:gd name="connsiteX249" fmla="*/ 1280757 w 12202113"/>
              <a:gd name="connsiteY249" fmla="*/ 2992959 h 3188466"/>
              <a:gd name="connsiteX250" fmla="*/ 1252582 w 12202113"/>
              <a:gd name="connsiteY250" fmla="*/ 2995877 h 3188466"/>
              <a:gd name="connsiteX251" fmla="*/ 1204670 w 12202113"/>
              <a:gd name="connsiteY251" fmla="*/ 3014826 h 3188466"/>
              <a:gd name="connsiteX252" fmla="*/ 1020457 w 12202113"/>
              <a:gd name="connsiteY252" fmla="*/ 3031603 h 3188466"/>
              <a:gd name="connsiteX253" fmla="*/ 843248 w 12202113"/>
              <a:gd name="connsiteY253" fmla="*/ 3026954 h 3188466"/>
              <a:gd name="connsiteX254" fmla="*/ 583517 w 12202113"/>
              <a:gd name="connsiteY254" fmla="*/ 3089095 h 3188466"/>
              <a:gd name="connsiteX255" fmla="*/ 556836 w 12202113"/>
              <a:gd name="connsiteY255" fmla="*/ 3094374 h 3188466"/>
              <a:gd name="connsiteX256" fmla="*/ 412089 w 12202113"/>
              <a:gd name="connsiteY256" fmla="*/ 3121334 h 3188466"/>
              <a:gd name="connsiteX257" fmla="*/ 83929 w 12202113"/>
              <a:gd name="connsiteY257" fmla="*/ 3150566 h 3188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12202113" h="3188466">
                <a:moveTo>
                  <a:pt x="0" y="3188466"/>
                </a:moveTo>
                <a:lnTo>
                  <a:pt x="10116" y="2657641"/>
                </a:lnTo>
                <a:lnTo>
                  <a:pt x="10116" y="0"/>
                </a:lnTo>
                <a:lnTo>
                  <a:pt x="12202113" y="0"/>
                </a:lnTo>
                <a:lnTo>
                  <a:pt x="12202113" y="2879832"/>
                </a:lnTo>
                <a:lnTo>
                  <a:pt x="12198167" y="2880360"/>
                </a:lnTo>
                <a:cubicBezTo>
                  <a:pt x="12163116" y="2884349"/>
                  <a:pt x="12143771" y="2884544"/>
                  <a:pt x="12122128" y="2887194"/>
                </a:cubicBezTo>
                <a:cubicBezTo>
                  <a:pt x="12087086" y="2893347"/>
                  <a:pt x="12050015" y="2907304"/>
                  <a:pt x="12028868" y="2911786"/>
                </a:cubicBezTo>
                <a:lnTo>
                  <a:pt x="11995238" y="2914090"/>
                </a:lnTo>
                <a:lnTo>
                  <a:pt x="11996460" y="2918442"/>
                </a:lnTo>
                <a:lnTo>
                  <a:pt x="11983968" y="2918762"/>
                </a:lnTo>
                <a:lnTo>
                  <a:pt x="11956084" y="2918868"/>
                </a:lnTo>
                <a:cubicBezTo>
                  <a:pt x="11938684" y="2919526"/>
                  <a:pt x="11890300" y="2918483"/>
                  <a:pt x="11872586" y="2920076"/>
                </a:cubicBezTo>
                <a:cubicBezTo>
                  <a:pt x="11867476" y="2924717"/>
                  <a:pt x="11859589" y="2927247"/>
                  <a:pt x="11849804" y="2928420"/>
                </a:cubicBezTo>
                <a:lnTo>
                  <a:pt x="11828254" y="2928551"/>
                </a:lnTo>
                <a:lnTo>
                  <a:pt x="11703277" y="2939735"/>
                </a:lnTo>
                <a:lnTo>
                  <a:pt x="11686094" y="2940570"/>
                </a:lnTo>
                <a:lnTo>
                  <a:pt x="11676788" y="2944321"/>
                </a:lnTo>
                <a:cubicBezTo>
                  <a:pt x="11669684" y="2945069"/>
                  <a:pt x="11649276" y="2944585"/>
                  <a:pt x="11643464" y="2945066"/>
                </a:cubicBezTo>
                <a:lnTo>
                  <a:pt x="11641922" y="2947200"/>
                </a:lnTo>
                <a:cubicBezTo>
                  <a:pt x="11623408" y="2950611"/>
                  <a:pt x="11553770" y="2961969"/>
                  <a:pt x="11532386" y="2965529"/>
                </a:cubicBezTo>
                <a:cubicBezTo>
                  <a:pt x="11528114" y="2962248"/>
                  <a:pt x="11518548" y="2967430"/>
                  <a:pt x="11513619" y="2968556"/>
                </a:cubicBezTo>
                <a:cubicBezTo>
                  <a:pt x="11512856" y="2966346"/>
                  <a:pt x="11500924" y="2965672"/>
                  <a:pt x="11497404" y="2967639"/>
                </a:cubicBezTo>
                <a:cubicBezTo>
                  <a:pt x="11413522" y="2978420"/>
                  <a:pt x="11455510" y="2956141"/>
                  <a:pt x="11407630" y="2970255"/>
                </a:cubicBezTo>
                <a:cubicBezTo>
                  <a:pt x="11399160" y="2971190"/>
                  <a:pt x="11392296" y="2970299"/>
                  <a:pt x="11386276" y="2968648"/>
                </a:cubicBezTo>
                <a:lnTo>
                  <a:pt x="11377296" y="2965257"/>
                </a:lnTo>
                <a:lnTo>
                  <a:pt x="11342536" y="2971666"/>
                </a:lnTo>
                <a:cubicBezTo>
                  <a:pt x="11325414" y="2973900"/>
                  <a:pt x="11307393" y="2975381"/>
                  <a:pt x="11288902" y="2976058"/>
                </a:cubicBezTo>
                <a:cubicBezTo>
                  <a:pt x="11284753" y="2971542"/>
                  <a:pt x="11270239" y="2977957"/>
                  <a:pt x="11263411" y="2979228"/>
                </a:cubicBezTo>
                <a:cubicBezTo>
                  <a:pt x="11263340" y="2976278"/>
                  <a:pt x="11248212" y="2974865"/>
                  <a:pt x="11242843" y="2977303"/>
                </a:cubicBezTo>
                <a:cubicBezTo>
                  <a:pt x="11130019" y="2987845"/>
                  <a:pt x="11193504" y="2960297"/>
                  <a:pt x="11125798" y="2976816"/>
                </a:cubicBezTo>
                <a:cubicBezTo>
                  <a:pt x="11114472" y="2977677"/>
                  <a:pt x="11105974" y="2976199"/>
                  <a:pt x="11098884" y="2973758"/>
                </a:cubicBezTo>
                <a:lnTo>
                  <a:pt x="11086128" y="2967663"/>
                </a:lnTo>
                <a:lnTo>
                  <a:pt x="11076132" y="2969836"/>
                </a:lnTo>
                <a:cubicBezTo>
                  <a:pt x="11038408" y="2970007"/>
                  <a:pt x="11027285" y="2963760"/>
                  <a:pt x="11005337" y="2970053"/>
                </a:cubicBezTo>
                <a:cubicBezTo>
                  <a:pt x="10972902" y="2956973"/>
                  <a:pt x="10983824" y="2968749"/>
                  <a:pt x="10959154" y="2970750"/>
                </a:cubicBezTo>
                <a:cubicBezTo>
                  <a:pt x="10939692" y="2973358"/>
                  <a:pt x="10975422" y="2978377"/>
                  <a:pt x="10956347" y="2979118"/>
                </a:cubicBezTo>
                <a:cubicBezTo>
                  <a:pt x="10935712" y="2975741"/>
                  <a:pt x="10936682" y="2986229"/>
                  <a:pt x="10915223" y="2982099"/>
                </a:cubicBezTo>
                <a:cubicBezTo>
                  <a:pt x="10920436" y="2974198"/>
                  <a:pt x="10872877" y="2983630"/>
                  <a:pt x="10871398" y="2976728"/>
                </a:cubicBezTo>
                <a:cubicBezTo>
                  <a:pt x="10853171" y="2986599"/>
                  <a:pt x="10844013" y="2974439"/>
                  <a:pt x="10819743" y="2977481"/>
                </a:cubicBezTo>
                <a:cubicBezTo>
                  <a:pt x="10808314" y="2981215"/>
                  <a:pt x="10800068" y="2981856"/>
                  <a:pt x="10788834" y="2977840"/>
                </a:cubicBezTo>
                <a:cubicBezTo>
                  <a:pt x="10736185" y="2996020"/>
                  <a:pt x="10756982" y="2978653"/>
                  <a:pt x="10707711" y="2985644"/>
                </a:cubicBezTo>
                <a:cubicBezTo>
                  <a:pt x="10665262" y="2992997"/>
                  <a:pt x="10617142" y="2997767"/>
                  <a:pt x="10576086" y="3015319"/>
                </a:cubicBezTo>
                <a:cubicBezTo>
                  <a:pt x="10568550" y="3020292"/>
                  <a:pt x="10550046" y="3022174"/>
                  <a:pt x="10534761" y="3019524"/>
                </a:cubicBezTo>
                <a:cubicBezTo>
                  <a:pt x="10532134" y="3019067"/>
                  <a:pt x="10529698" y="3018490"/>
                  <a:pt x="10527537" y="3017814"/>
                </a:cubicBezTo>
                <a:cubicBezTo>
                  <a:pt x="10492044" y="3020498"/>
                  <a:pt x="10362224" y="3032491"/>
                  <a:pt x="10321799" y="3035635"/>
                </a:cubicBezTo>
                <a:cubicBezTo>
                  <a:pt x="10318526" y="3029246"/>
                  <a:pt x="10298084" y="3040774"/>
                  <a:pt x="10284989" y="3036679"/>
                </a:cubicBezTo>
                <a:cubicBezTo>
                  <a:pt x="10275610" y="3033085"/>
                  <a:pt x="10267220" y="3035744"/>
                  <a:pt x="10257423" y="3036027"/>
                </a:cubicBezTo>
                <a:cubicBezTo>
                  <a:pt x="10244517" y="3033202"/>
                  <a:pt x="10202424" y="3038304"/>
                  <a:pt x="10191450" y="3041963"/>
                </a:cubicBezTo>
                <a:cubicBezTo>
                  <a:pt x="10165225" y="3054679"/>
                  <a:pt x="10105634" y="3045236"/>
                  <a:pt x="10083845" y="3054978"/>
                </a:cubicBezTo>
                <a:cubicBezTo>
                  <a:pt x="10075939" y="3056408"/>
                  <a:pt x="10068203" y="3056986"/>
                  <a:pt x="10060611" y="3057035"/>
                </a:cubicBezTo>
                <a:lnTo>
                  <a:pt x="10039363" y="3055961"/>
                </a:lnTo>
                <a:lnTo>
                  <a:pt x="10033322" y="3053238"/>
                </a:lnTo>
                <a:lnTo>
                  <a:pt x="10020337" y="3053912"/>
                </a:lnTo>
                <a:lnTo>
                  <a:pt x="10016616" y="3053498"/>
                </a:lnTo>
                <a:cubicBezTo>
                  <a:pt x="10009508" y="3052695"/>
                  <a:pt x="10002492" y="3051995"/>
                  <a:pt x="9995549" y="3051719"/>
                </a:cubicBezTo>
                <a:cubicBezTo>
                  <a:pt x="10004680" y="3065377"/>
                  <a:pt x="9937988" y="3051618"/>
                  <a:pt x="9957212" y="3062663"/>
                </a:cubicBezTo>
                <a:cubicBezTo>
                  <a:pt x="9920646" y="3063519"/>
                  <a:pt x="9948538" y="3073806"/>
                  <a:pt x="9904584" y="3063999"/>
                </a:cubicBezTo>
                <a:cubicBezTo>
                  <a:pt x="9847813" y="3075166"/>
                  <a:pt x="9758323" y="3071010"/>
                  <a:pt x="9713857" y="3087955"/>
                </a:cubicBezTo>
                <a:cubicBezTo>
                  <a:pt x="9719380" y="3081485"/>
                  <a:pt x="9695453" y="3076466"/>
                  <a:pt x="9678879" y="3079676"/>
                </a:cubicBezTo>
                <a:cubicBezTo>
                  <a:pt x="9698255" y="3054291"/>
                  <a:pt x="9613348" y="3102551"/>
                  <a:pt x="9598760" y="3085228"/>
                </a:cubicBezTo>
                <a:cubicBezTo>
                  <a:pt x="9598041" y="3101310"/>
                  <a:pt x="9523758" y="3128579"/>
                  <a:pt x="9488796" y="3115384"/>
                </a:cubicBezTo>
                <a:cubicBezTo>
                  <a:pt x="9435532" y="3118605"/>
                  <a:pt x="9397815" y="3131898"/>
                  <a:pt x="9341972" y="3126583"/>
                </a:cubicBezTo>
                <a:cubicBezTo>
                  <a:pt x="9340239" y="3128735"/>
                  <a:pt x="9337399" y="3130536"/>
                  <a:pt x="9333795" y="3132083"/>
                </a:cubicBezTo>
                <a:lnTo>
                  <a:pt x="9321736" y="3135834"/>
                </a:lnTo>
                <a:lnTo>
                  <a:pt x="9319405" y="3135561"/>
                </a:lnTo>
                <a:cubicBezTo>
                  <a:pt x="9310247" y="3135512"/>
                  <a:pt x="9305558" y="3136419"/>
                  <a:pt x="9302847" y="3137746"/>
                </a:cubicBezTo>
                <a:lnTo>
                  <a:pt x="9300930" y="3139687"/>
                </a:lnTo>
                <a:lnTo>
                  <a:pt x="9290106" y="3141645"/>
                </a:lnTo>
                <a:lnTo>
                  <a:pt x="9270220" y="3146737"/>
                </a:lnTo>
                <a:lnTo>
                  <a:pt x="9265150" y="3146531"/>
                </a:lnTo>
                <a:lnTo>
                  <a:pt x="9233057" y="3152408"/>
                </a:lnTo>
                <a:lnTo>
                  <a:pt x="9231974" y="3151938"/>
                </a:lnTo>
                <a:cubicBezTo>
                  <a:pt x="9228816" y="3151020"/>
                  <a:pt x="9225099" y="3150595"/>
                  <a:pt x="9220130" y="3151189"/>
                </a:cubicBezTo>
                <a:cubicBezTo>
                  <a:pt x="9218372" y="3142213"/>
                  <a:pt x="9213458" y="3148467"/>
                  <a:pt x="9198955" y="3151015"/>
                </a:cubicBezTo>
                <a:cubicBezTo>
                  <a:pt x="9192986" y="3137641"/>
                  <a:pt x="9157451" y="3149750"/>
                  <a:pt x="9142196" y="3143802"/>
                </a:cubicBezTo>
                <a:cubicBezTo>
                  <a:pt x="9131673" y="3145976"/>
                  <a:pt x="9120437" y="3148030"/>
                  <a:pt x="9108665" y="3149868"/>
                </a:cubicBezTo>
                <a:lnTo>
                  <a:pt x="9014086" y="3150791"/>
                </a:lnTo>
                <a:lnTo>
                  <a:pt x="8915037" y="3140020"/>
                </a:lnTo>
                <a:cubicBezTo>
                  <a:pt x="8878400" y="3139785"/>
                  <a:pt x="8846675" y="3135786"/>
                  <a:pt x="8815667" y="3138606"/>
                </a:cubicBezTo>
                <a:cubicBezTo>
                  <a:pt x="8803071" y="3135495"/>
                  <a:pt x="8791199" y="3134238"/>
                  <a:pt x="8779688" y="3138895"/>
                </a:cubicBezTo>
                <a:cubicBezTo>
                  <a:pt x="8745498" y="3137342"/>
                  <a:pt x="8737221" y="3130691"/>
                  <a:pt x="8715556" y="3135878"/>
                </a:cubicBezTo>
                <a:cubicBezTo>
                  <a:pt x="8696347" y="3125121"/>
                  <a:pt x="8695210" y="3129227"/>
                  <a:pt x="8686183" y="3132307"/>
                </a:cubicBezTo>
                <a:lnTo>
                  <a:pt x="8684895" y="3132527"/>
                </a:lnTo>
                <a:lnTo>
                  <a:pt x="8682270" y="3130989"/>
                </a:lnTo>
                <a:lnTo>
                  <a:pt x="8676836" y="3130278"/>
                </a:lnTo>
                <a:lnTo>
                  <a:pt x="8662002" y="3130735"/>
                </a:lnTo>
                <a:lnTo>
                  <a:pt x="8656423" y="3131304"/>
                </a:lnTo>
                <a:cubicBezTo>
                  <a:pt x="8652581" y="3131550"/>
                  <a:pt x="8650028" y="3131521"/>
                  <a:pt x="8648261" y="3131294"/>
                </a:cubicBezTo>
                <a:lnTo>
                  <a:pt x="8648057" y="3131167"/>
                </a:lnTo>
                <a:lnTo>
                  <a:pt x="8640412" y="3131403"/>
                </a:lnTo>
                <a:cubicBezTo>
                  <a:pt x="8627510" y="3132092"/>
                  <a:pt x="8614954" y="3133035"/>
                  <a:pt x="8603003" y="3134155"/>
                </a:cubicBezTo>
                <a:cubicBezTo>
                  <a:pt x="8592897" y="3127095"/>
                  <a:pt x="8548738" y="3135435"/>
                  <a:pt x="8553571" y="3122125"/>
                </a:cubicBezTo>
                <a:cubicBezTo>
                  <a:pt x="8537450" y="3123243"/>
                  <a:pt x="8527699" y="3128769"/>
                  <a:pt x="8533128" y="3120039"/>
                </a:cubicBezTo>
                <a:cubicBezTo>
                  <a:pt x="8527821" y="3120156"/>
                  <a:pt x="8524551" y="3119414"/>
                  <a:pt x="8522209" y="3118252"/>
                </a:cubicBezTo>
                <a:lnTo>
                  <a:pt x="8521532" y="3117705"/>
                </a:lnTo>
                <a:lnTo>
                  <a:pt x="8485667" y="3120406"/>
                </a:lnTo>
                <a:lnTo>
                  <a:pt x="8480905" y="3119749"/>
                </a:lnTo>
                <a:lnTo>
                  <a:pt x="8457530" y="3122810"/>
                </a:lnTo>
                <a:lnTo>
                  <a:pt x="8445451" y="3123697"/>
                </a:lnTo>
                <a:lnTo>
                  <a:pt x="8442039" y="3125378"/>
                </a:lnTo>
                <a:cubicBezTo>
                  <a:pt x="8438355" y="3126399"/>
                  <a:pt x="8433075" y="3126839"/>
                  <a:pt x="8424215" y="3125963"/>
                </a:cubicBezTo>
                <a:lnTo>
                  <a:pt x="8422165" y="3125491"/>
                </a:lnTo>
                <a:lnTo>
                  <a:pt x="8407465" y="3127979"/>
                </a:lnTo>
                <a:cubicBezTo>
                  <a:pt x="8402731" y="3129129"/>
                  <a:pt x="8398540" y="3130592"/>
                  <a:pt x="8395146" y="3132488"/>
                </a:cubicBezTo>
                <a:cubicBezTo>
                  <a:pt x="8345093" y="3122354"/>
                  <a:pt x="8297866" y="3131626"/>
                  <a:pt x="8243538" y="3129873"/>
                </a:cubicBezTo>
                <a:cubicBezTo>
                  <a:pt x="8220052" y="3114107"/>
                  <a:pt x="8126172" y="3133411"/>
                  <a:pt x="8112685" y="3148698"/>
                </a:cubicBezTo>
                <a:cubicBezTo>
                  <a:pt x="8112380" y="3135302"/>
                  <a:pt x="8044302" y="3153542"/>
                  <a:pt x="8026741" y="3154015"/>
                </a:cubicBezTo>
                <a:cubicBezTo>
                  <a:pt x="8020887" y="3154173"/>
                  <a:pt x="8020646" y="3152357"/>
                  <a:pt x="8030400" y="3146736"/>
                </a:cubicBezTo>
                <a:cubicBezTo>
                  <a:pt x="8011739" y="3148301"/>
                  <a:pt x="7992477" y="3141339"/>
                  <a:pt x="8002987" y="3135663"/>
                </a:cubicBezTo>
                <a:cubicBezTo>
                  <a:pt x="7946297" y="3147811"/>
                  <a:pt x="7862627" y="3135732"/>
                  <a:pt x="7798568" y="3141249"/>
                </a:cubicBezTo>
                <a:cubicBezTo>
                  <a:pt x="7763645" y="3127901"/>
                  <a:pt x="7782577" y="3140251"/>
                  <a:pt x="7746353" y="3137755"/>
                </a:cubicBezTo>
                <a:cubicBezTo>
                  <a:pt x="7756261" y="3150042"/>
                  <a:pt x="7702377" y="3130861"/>
                  <a:pt x="7700395" y="3144729"/>
                </a:cubicBezTo>
                <a:cubicBezTo>
                  <a:pt x="7693866" y="3143835"/>
                  <a:pt x="7687603" y="3142532"/>
                  <a:pt x="7681335" y="3141120"/>
                </a:cubicBezTo>
                <a:lnTo>
                  <a:pt x="7678044" y="3140387"/>
                </a:lnTo>
                <a:lnTo>
                  <a:pt x="7664890" y="3139855"/>
                </a:lnTo>
                <a:lnTo>
                  <a:pt x="7661183" y="3136706"/>
                </a:lnTo>
                <a:lnTo>
                  <a:pt x="7641383" y="3133755"/>
                </a:lnTo>
                <a:cubicBezTo>
                  <a:pt x="7633967" y="3133115"/>
                  <a:pt x="7625987" y="3132967"/>
                  <a:pt x="7617169" y="3133614"/>
                </a:cubicBezTo>
                <a:cubicBezTo>
                  <a:pt x="7595475" y="3139109"/>
                  <a:pt x="7561695" y="3132374"/>
                  <a:pt x="7531143" y="3132781"/>
                </a:cubicBezTo>
                <a:lnTo>
                  <a:pt x="7517113" y="3134483"/>
                </a:lnTo>
                <a:lnTo>
                  <a:pt x="7471320" y="3131645"/>
                </a:lnTo>
                <a:cubicBezTo>
                  <a:pt x="7458285" y="3131095"/>
                  <a:pt x="7444756" y="3130805"/>
                  <a:pt x="7430512" y="3131007"/>
                </a:cubicBezTo>
                <a:lnTo>
                  <a:pt x="7404071" y="3132361"/>
                </a:lnTo>
                <a:lnTo>
                  <a:pt x="7397140" y="3131239"/>
                </a:lnTo>
                <a:cubicBezTo>
                  <a:pt x="7385068" y="3131364"/>
                  <a:pt x="7369091" y="3135313"/>
                  <a:pt x="7370514" y="3130516"/>
                </a:cubicBezTo>
                <a:lnTo>
                  <a:pt x="7356953" y="3132179"/>
                </a:lnTo>
                <a:lnTo>
                  <a:pt x="7343567" y="3128350"/>
                </a:lnTo>
                <a:cubicBezTo>
                  <a:pt x="7342101" y="3127461"/>
                  <a:pt x="7340998" y="3126514"/>
                  <a:pt x="7340295" y="3125545"/>
                </a:cubicBezTo>
                <a:lnTo>
                  <a:pt x="7321348" y="3126804"/>
                </a:lnTo>
                <a:lnTo>
                  <a:pt x="7305815" y="3124063"/>
                </a:lnTo>
                <a:lnTo>
                  <a:pt x="7292274" y="3125855"/>
                </a:lnTo>
                <a:lnTo>
                  <a:pt x="7286654" y="3125451"/>
                </a:lnTo>
                <a:lnTo>
                  <a:pt x="7272685" y="3124094"/>
                </a:lnTo>
                <a:cubicBezTo>
                  <a:pt x="7265523" y="3123143"/>
                  <a:pt x="7257508" y="3121997"/>
                  <a:pt x="7248584" y="3121080"/>
                </a:cubicBezTo>
                <a:lnTo>
                  <a:pt x="7241065" y="3120661"/>
                </a:lnTo>
                <a:lnTo>
                  <a:pt x="7224696" y="3116051"/>
                </a:lnTo>
                <a:cubicBezTo>
                  <a:pt x="7212786" y="3112566"/>
                  <a:pt x="7203412" y="3110217"/>
                  <a:pt x="7193009" y="3112108"/>
                </a:cubicBezTo>
                <a:cubicBezTo>
                  <a:pt x="7175276" y="3107606"/>
                  <a:pt x="7162888" y="3094987"/>
                  <a:pt x="7137220" y="3098354"/>
                </a:cubicBezTo>
                <a:cubicBezTo>
                  <a:pt x="7145010" y="3092637"/>
                  <a:pt x="7108715" y="3097662"/>
                  <a:pt x="7104427" y="3091790"/>
                </a:cubicBezTo>
                <a:cubicBezTo>
                  <a:pt x="7102447" y="3087061"/>
                  <a:pt x="7090976" y="3087484"/>
                  <a:pt x="7082240" y="3085740"/>
                </a:cubicBezTo>
                <a:cubicBezTo>
                  <a:pt x="7076014" y="3080911"/>
                  <a:pt x="7032058" y="3076501"/>
                  <a:pt x="7016754" y="3077196"/>
                </a:cubicBezTo>
                <a:cubicBezTo>
                  <a:pt x="6973620" y="3082001"/>
                  <a:pt x="6938923" y="3062558"/>
                  <a:pt x="6904436" y="3065900"/>
                </a:cubicBezTo>
                <a:cubicBezTo>
                  <a:pt x="6895406" y="3065445"/>
                  <a:pt x="6887919" y="3064350"/>
                  <a:pt x="6881434" y="3062865"/>
                </a:cubicBezTo>
                <a:lnTo>
                  <a:pt x="6865273" y="3057749"/>
                </a:lnTo>
                <a:cubicBezTo>
                  <a:pt x="6865072" y="3056626"/>
                  <a:pt x="6864871" y="3055502"/>
                  <a:pt x="6864671" y="3054378"/>
                </a:cubicBezTo>
                <a:lnTo>
                  <a:pt x="6852599" y="3052306"/>
                </a:lnTo>
                <a:lnTo>
                  <a:pt x="6850143" y="3051232"/>
                </a:lnTo>
                <a:cubicBezTo>
                  <a:pt x="6845470" y="3049168"/>
                  <a:pt x="6840704" y="3047206"/>
                  <a:pt x="6835301" y="3045593"/>
                </a:cubicBezTo>
                <a:cubicBezTo>
                  <a:pt x="6820447" y="3058242"/>
                  <a:pt x="6786888" y="3033956"/>
                  <a:pt x="6784871" y="3046562"/>
                </a:cubicBezTo>
                <a:cubicBezTo>
                  <a:pt x="6752593" y="3039899"/>
                  <a:pt x="6759140" y="3053646"/>
                  <a:pt x="6738245" y="3037055"/>
                </a:cubicBezTo>
                <a:cubicBezTo>
                  <a:pt x="6671880" y="3034501"/>
                  <a:pt x="6603220" y="3013245"/>
                  <a:pt x="6537703" y="3017736"/>
                </a:cubicBezTo>
                <a:cubicBezTo>
                  <a:pt x="6553051" y="3013722"/>
                  <a:pt x="6541149" y="3004943"/>
                  <a:pt x="6521858" y="3004158"/>
                </a:cubicBezTo>
                <a:cubicBezTo>
                  <a:pt x="6580141" y="2987944"/>
                  <a:pt x="6428765" y="3009117"/>
                  <a:pt x="6445069" y="2992470"/>
                </a:cubicBezTo>
                <a:cubicBezTo>
                  <a:pt x="6417897" y="3005060"/>
                  <a:pt x="6310156" y="3011743"/>
                  <a:pt x="6302447" y="2994274"/>
                </a:cubicBezTo>
                <a:cubicBezTo>
                  <a:pt x="6252173" y="2986131"/>
                  <a:pt x="6198382" y="2989085"/>
                  <a:pt x="6160029" y="2973666"/>
                </a:cubicBezTo>
                <a:cubicBezTo>
                  <a:pt x="6155014" y="2975022"/>
                  <a:pt x="6149642" y="2975878"/>
                  <a:pt x="6144046" y="2976380"/>
                </a:cubicBezTo>
                <a:lnTo>
                  <a:pt x="6127670" y="2976929"/>
                </a:lnTo>
                <a:lnTo>
                  <a:pt x="6126155" y="2976245"/>
                </a:lnTo>
                <a:cubicBezTo>
                  <a:pt x="6118509" y="2974369"/>
                  <a:pt x="6113052" y="2974144"/>
                  <a:pt x="6108575" y="2974651"/>
                </a:cubicBezTo>
                <a:lnTo>
                  <a:pt x="6103746" y="2975803"/>
                </a:lnTo>
                <a:lnTo>
                  <a:pt x="6091377" y="2975180"/>
                </a:lnTo>
                <a:lnTo>
                  <a:pt x="6066183" y="2975222"/>
                </a:lnTo>
                <a:lnTo>
                  <a:pt x="6063287" y="2974353"/>
                </a:lnTo>
                <a:lnTo>
                  <a:pt x="6054813" y="2974911"/>
                </a:lnTo>
                <a:lnTo>
                  <a:pt x="6050809" y="2973985"/>
                </a:lnTo>
                <a:lnTo>
                  <a:pt x="6013979" y="2974553"/>
                </a:lnTo>
                <a:cubicBezTo>
                  <a:pt x="6013918" y="2974361"/>
                  <a:pt x="6013860" y="2974167"/>
                  <a:pt x="6013800" y="2973973"/>
                </a:cubicBezTo>
                <a:cubicBezTo>
                  <a:pt x="6012565" y="2972689"/>
                  <a:pt x="6010070" y="2971765"/>
                  <a:pt x="6004866" y="2971570"/>
                </a:cubicBezTo>
                <a:cubicBezTo>
                  <a:pt x="6017706" y="2963268"/>
                  <a:pt x="6003515" y="2968156"/>
                  <a:pt x="5987036" y="2968315"/>
                </a:cubicBezTo>
                <a:cubicBezTo>
                  <a:pt x="6003302" y="2955458"/>
                  <a:pt x="5953573" y="2961108"/>
                  <a:pt x="5950027" y="2953546"/>
                </a:cubicBezTo>
                <a:cubicBezTo>
                  <a:pt x="5937559" y="2953953"/>
                  <a:pt x="5924668" y="2954151"/>
                  <a:pt x="5911668" y="2954074"/>
                </a:cubicBezTo>
                <a:lnTo>
                  <a:pt x="5904110" y="2953861"/>
                </a:lnTo>
                <a:cubicBezTo>
                  <a:pt x="5904082" y="2953815"/>
                  <a:pt x="5904053" y="2953769"/>
                  <a:pt x="5904026" y="2953724"/>
                </a:cubicBezTo>
                <a:cubicBezTo>
                  <a:pt x="5902528" y="2953395"/>
                  <a:pt x="5900097" y="2953219"/>
                  <a:pt x="5896189" y="2953236"/>
                </a:cubicBezTo>
                <a:lnTo>
                  <a:pt x="5890331" y="2953471"/>
                </a:lnTo>
                <a:lnTo>
                  <a:pt x="5875672" y="2953056"/>
                </a:lnTo>
                <a:lnTo>
                  <a:pt x="5871070" y="2952035"/>
                </a:lnTo>
                <a:lnTo>
                  <a:pt x="5869888" y="2950364"/>
                </a:lnTo>
                <a:lnTo>
                  <a:pt x="5868461" y="2950506"/>
                </a:lnTo>
                <a:cubicBezTo>
                  <a:pt x="5857092" y="2953019"/>
                  <a:pt x="5852416" y="2957005"/>
                  <a:pt x="5843343" y="2945262"/>
                </a:cubicBezTo>
                <a:cubicBezTo>
                  <a:pt x="5817989" y="2949116"/>
                  <a:pt x="5815840" y="2942065"/>
                  <a:pt x="5784331" y="2938531"/>
                </a:cubicBezTo>
                <a:cubicBezTo>
                  <a:pt x="5769202" y="2942455"/>
                  <a:pt x="5758885" y="2940521"/>
                  <a:pt x="5749498" y="2936713"/>
                </a:cubicBezTo>
                <a:cubicBezTo>
                  <a:pt x="5717228" y="2937683"/>
                  <a:pt x="5690227" y="2931877"/>
                  <a:pt x="5655214" y="2929503"/>
                </a:cubicBezTo>
                <a:cubicBezTo>
                  <a:pt x="5614827" y="2933899"/>
                  <a:pt x="5598877" y="2923069"/>
                  <a:pt x="5561446" y="2920575"/>
                </a:cubicBezTo>
                <a:cubicBezTo>
                  <a:pt x="5525084" y="2929276"/>
                  <a:pt x="5537471" y="2911136"/>
                  <a:pt x="5519456" y="2906631"/>
                </a:cubicBezTo>
                <a:lnTo>
                  <a:pt x="5514099" y="2906097"/>
                </a:lnTo>
                <a:lnTo>
                  <a:pt x="5499273" y="2907057"/>
                </a:lnTo>
                <a:lnTo>
                  <a:pt x="5493664" y="2907817"/>
                </a:lnTo>
                <a:cubicBezTo>
                  <a:pt x="5489815" y="2908191"/>
                  <a:pt x="5487270" y="2908250"/>
                  <a:pt x="5485530" y="2908080"/>
                </a:cubicBezTo>
                <a:lnTo>
                  <a:pt x="5485337" y="2907959"/>
                </a:lnTo>
                <a:lnTo>
                  <a:pt x="5477696" y="2908455"/>
                </a:lnTo>
                <a:cubicBezTo>
                  <a:pt x="5464775" y="2909581"/>
                  <a:pt x="5452182" y="2910951"/>
                  <a:pt x="5440170" y="2912482"/>
                </a:cubicBezTo>
                <a:cubicBezTo>
                  <a:pt x="5430698" y="2905718"/>
                  <a:pt x="5385970" y="2915593"/>
                  <a:pt x="5391911" y="2902040"/>
                </a:cubicBezTo>
                <a:cubicBezTo>
                  <a:pt x="5375744" y="2903707"/>
                  <a:pt x="5365560" y="2909594"/>
                  <a:pt x="5371708" y="2900629"/>
                </a:cubicBezTo>
                <a:cubicBezTo>
                  <a:pt x="5366408" y="2900926"/>
                  <a:pt x="5363213" y="2900288"/>
                  <a:pt x="5360976" y="2899197"/>
                </a:cubicBezTo>
                <a:lnTo>
                  <a:pt x="5360345" y="2898671"/>
                </a:lnTo>
                <a:lnTo>
                  <a:pt x="5324367" y="2902593"/>
                </a:lnTo>
                <a:lnTo>
                  <a:pt x="5319673" y="2902094"/>
                </a:lnTo>
                <a:lnTo>
                  <a:pt x="5296114" y="2905958"/>
                </a:lnTo>
                <a:lnTo>
                  <a:pt x="5283999" y="2907258"/>
                </a:lnTo>
                <a:lnTo>
                  <a:pt x="5280460" y="2909063"/>
                </a:lnTo>
                <a:cubicBezTo>
                  <a:pt x="5276699" y="2910214"/>
                  <a:pt x="5271395" y="2910834"/>
                  <a:pt x="5262637" y="2910250"/>
                </a:cubicBezTo>
                <a:lnTo>
                  <a:pt x="5260635" y="2909845"/>
                </a:lnTo>
                <a:lnTo>
                  <a:pt x="5245770" y="2912842"/>
                </a:lnTo>
                <a:cubicBezTo>
                  <a:pt x="5240955" y="2914159"/>
                  <a:pt x="5236652" y="2915770"/>
                  <a:pt x="5233108" y="2917794"/>
                </a:cubicBezTo>
                <a:cubicBezTo>
                  <a:pt x="5184071" y="2909280"/>
                  <a:pt x="5136210" y="2920197"/>
                  <a:pt x="5082201" y="2920260"/>
                </a:cubicBezTo>
                <a:lnTo>
                  <a:pt x="4939211" y="2931760"/>
                </a:lnTo>
                <a:cubicBezTo>
                  <a:pt x="4920477" y="2933960"/>
                  <a:pt x="4783353" y="2943291"/>
                  <a:pt x="4794309" y="2937227"/>
                </a:cubicBezTo>
                <a:cubicBezTo>
                  <a:pt x="4736776" y="2951353"/>
                  <a:pt x="4701995" y="2938961"/>
                  <a:pt x="4637676" y="2946666"/>
                </a:cubicBezTo>
                <a:cubicBezTo>
                  <a:pt x="4603987" y="2934412"/>
                  <a:pt x="4621816" y="2946201"/>
                  <a:pt x="4585922" y="2944906"/>
                </a:cubicBezTo>
                <a:cubicBezTo>
                  <a:pt x="4594760" y="2956935"/>
                  <a:pt x="4542663" y="2939450"/>
                  <a:pt x="4539516" y="2953466"/>
                </a:cubicBezTo>
                <a:cubicBezTo>
                  <a:pt x="4533082" y="2952789"/>
                  <a:pt x="4526953" y="2951687"/>
                  <a:pt x="4520819" y="2950477"/>
                </a:cubicBezTo>
                <a:lnTo>
                  <a:pt x="4517604" y="2949852"/>
                </a:lnTo>
                <a:lnTo>
                  <a:pt x="4504537" y="2949759"/>
                </a:lnTo>
                <a:lnTo>
                  <a:pt x="4501104" y="2946715"/>
                </a:lnTo>
                <a:lnTo>
                  <a:pt x="4342695" y="2951638"/>
                </a:lnTo>
                <a:cubicBezTo>
                  <a:pt x="4328954" y="2954609"/>
                  <a:pt x="4284038" y="2957184"/>
                  <a:pt x="4274096" y="2953640"/>
                </a:cubicBezTo>
                <a:cubicBezTo>
                  <a:pt x="4264434" y="2953346"/>
                  <a:pt x="4254047" y="2955481"/>
                  <a:pt x="4248170" y="2951384"/>
                </a:cubicBezTo>
                <a:lnTo>
                  <a:pt x="4147924" y="2945945"/>
                </a:lnTo>
                <a:cubicBezTo>
                  <a:pt x="4131656" y="2952619"/>
                  <a:pt x="4104816" y="2942907"/>
                  <a:pt x="4061825" y="2944206"/>
                </a:cubicBezTo>
                <a:cubicBezTo>
                  <a:pt x="4044045" y="2951860"/>
                  <a:pt x="4032845" y="2944993"/>
                  <a:pt x="3998557" y="2955821"/>
                </a:cubicBezTo>
                <a:cubicBezTo>
                  <a:pt x="3997072" y="2955023"/>
                  <a:pt x="3995237" y="2954313"/>
                  <a:pt x="3993107" y="2953708"/>
                </a:cubicBezTo>
                <a:cubicBezTo>
                  <a:pt x="3980729" y="2950196"/>
                  <a:pt x="3961302" y="2950972"/>
                  <a:pt x="3949713" y="2955441"/>
                </a:cubicBezTo>
                <a:cubicBezTo>
                  <a:pt x="3894925" y="2970367"/>
                  <a:pt x="3844508" y="2972262"/>
                  <a:pt x="3797284" y="2977037"/>
                </a:cubicBezTo>
                <a:cubicBezTo>
                  <a:pt x="3743822" y="2981057"/>
                  <a:pt x="3778974" y="2965129"/>
                  <a:pt x="3712498" y="2979996"/>
                </a:cubicBezTo>
                <a:cubicBezTo>
                  <a:pt x="3705202" y="2975373"/>
                  <a:pt x="3696720" y="2975524"/>
                  <a:pt x="3682471" y="2978543"/>
                </a:cubicBezTo>
                <a:cubicBezTo>
                  <a:pt x="3656488" y="2980127"/>
                  <a:pt x="3658300" y="2967587"/>
                  <a:pt x="3632163" y="2976264"/>
                </a:cubicBezTo>
                <a:cubicBezTo>
                  <a:pt x="3636766" y="2969363"/>
                  <a:pt x="3582819" y="2975892"/>
                  <a:pt x="3594728" y="2968398"/>
                </a:cubicBezTo>
                <a:cubicBezTo>
                  <a:pt x="3577705" y="2963064"/>
                  <a:pt x="3569481" y="2973476"/>
                  <a:pt x="3552594" y="2968934"/>
                </a:cubicBezTo>
                <a:cubicBezTo>
                  <a:pt x="3533613" y="2968552"/>
                  <a:pt x="3563577" y="2975594"/>
                  <a:pt x="3542589" y="2977031"/>
                </a:cubicBezTo>
                <a:cubicBezTo>
                  <a:pt x="3517131" y="2977564"/>
                  <a:pt x="3517346" y="2989828"/>
                  <a:pt x="3497591" y="2975018"/>
                </a:cubicBezTo>
                <a:lnTo>
                  <a:pt x="3429352" y="2971090"/>
                </a:lnTo>
                <a:cubicBezTo>
                  <a:pt x="3414141" y="2975624"/>
                  <a:pt x="3401904" y="2974195"/>
                  <a:pt x="3389938" y="2970884"/>
                </a:cubicBezTo>
                <a:cubicBezTo>
                  <a:pt x="3354504" y="2973297"/>
                  <a:pt x="3322178" y="2968827"/>
                  <a:pt x="3282344" y="2968084"/>
                </a:cubicBezTo>
                <a:cubicBezTo>
                  <a:pt x="3239277" y="2974224"/>
                  <a:pt x="3217192" y="2964327"/>
                  <a:pt x="3174624" y="2963576"/>
                </a:cubicBezTo>
                <a:cubicBezTo>
                  <a:pt x="3132504" y="2975210"/>
                  <a:pt x="3146911" y="2949576"/>
                  <a:pt x="3111077" y="2951285"/>
                </a:cubicBezTo>
                <a:cubicBezTo>
                  <a:pt x="3052732" y="2962418"/>
                  <a:pt x="3112543" y="2942881"/>
                  <a:pt x="3022501" y="2948619"/>
                </a:cubicBezTo>
                <a:cubicBezTo>
                  <a:pt x="3017399" y="2950352"/>
                  <a:pt x="3006521" y="2948989"/>
                  <a:pt x="3007714" y="2946762"/>
                </a:cubicBezTo>
                <a:cubicBezTo>
                  <a:pt x="2987987" y="2948105"/>
                  <a:pt x="2931270" y="2937206"/>
                  <a:pt x="2903098" y="2940576"/>
                </a:cubicBezTo>
                <a:cubicBezTo>
                  <a:pt x="2848155" y="2935894"/>
                  <a:pt x="2821430" y="2947095"/>
                  <a:pt x="2781591" y="2946394"/>
                </a:cubicBezTo>
                <a:cubicBezTo>
                  <a:pt x="2735559" y="2940279"/>
                  <a:pt x="2708563" y="2934146"/>
                  <a:pt x="2627942" y="2919996"/>
                </a:cubicBezTo>
                <a:lnTo>
                  <a:pt x="2354959" y="2882080"/>
                </a:lnTo>
                <a:cubicBezTo>
                  <a:pt x="2252426" y="2847776"/>
                  <a:pt x="2124519" y="2878188"/>
                  <a:pt x="2063184" y="2879109"/>
                </a:cubicBezTo>
                <a:cubicBezTo>
                  <a:pt x="2038620" y="2892844"/>
                  <a:pt x="2017217" y="2880735"/>
                  <a:pt x="1986946" y="2887619"/>
                </a:cubicBezTo>
                <a:cubicBezTo>
                  <a:pt x="1919067" y="2894646"/>
                  <a:pt x="1852404" y="2912737"/>
                  <a:pt x="1763479" y="2909077"/>
                </a:cubicBezTo>
                <a:cubicBezTo>
                  <a:pt x="1726097" y="2949538"/>
                  <a:pt x="1621108" y="2933327"/>
                  <a:pt x="1537980" y="2960398"/>
                </a:cubicBezTo>
                <a:cubicBezTo>
                  <a:pt x="1489205" y="2967965"/>
                  <a:pt x="1410921" y="2954082"/>
                  <a:pt x="1395229" y="2975625"/>
                </a:cubicBezTo>
                <a:cubicBezTo>
                  <a:pt x="1371975" y="2964548"/>
                  <a:pt x="1352259" y="2986116"/>
                  <a:pt x="1327834" y="2989485"/>
                </a:cubicBezTo>
                <a:cubicBezTo>
                  <a:pt x="1307734" y="2982782"/>
                  <a:pt x="1298456" y="2990289"/>
                  <a:pt x="1280757" y="2992959"/>
                </a:cubicBezTo>
                <a:cubicBezTo>
                  <a:pt x="1272383" y="2988567"/>
                  <a:pt x="1257337" y="2989790"/>
                  <a:pt x="1252582" y="2995877"/>
                </a:cubicBezTo>
                <a:cubicBezTo>
                  <a:pt x="1260705" y="3008688"/>
                  <a:pt x="1207969" y="3005420"/>
                  <a:pt x="1204670" y="3014826"/>
                </a:cubicBezTo>
                <a:cubicBezTo>
                  <a:pt x="1174431" y="3018683"/>
                  <a:pt x="1041848" y="3015513"/>
                  <a:pt x="1020457" y="3031603"/>
                </a:cubicBezTo>
                <a:cubicBezTo>
                  <a:pt x="959520" y="3042500"/>
                  <a:pt x="869308" y="3024872"/>
                  <a:pt x="843248" y="3026954"/>
                </a:cubicBezTo>
                <a:cubicBezTo>
                  <a:pt x="815646" y="3001836"/>
                  <a:pt x="694189" y="3080490"/>
                  <a:pt x="583517" y="3089095"/>
                </a:cubicBezTo>
                <a:cubicBezTo>
                  <a:pt x="568425" y="3087467"/>
                  <a:pt x="560448" y="3088013"/>
                  <a:pt x="556836" y="3094374"/>
                </a:cubicBezTo>
                <a:cubicBezTo>
                  <a:pt x="528264" y="3099747"/>
                  <a:pt x="471823" y="3109156"/>
                  <a:pt x="412089" y="3121334"/>
                </a:cubicBezTo>
                <a:cubicBezTo>
                  <a:pt x="367235" y="3131096"/>
                  <a:pt x="143790" y="3139436"/>
                  <a:pt x="83929" y="315056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531E62B-E599-4C2F-B51B-571A16A6C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05833"/>
            <a:ext cx="4215063" cy="2398713"/>
          </a:xfrm>
        </p:spPr>
        <p:txBody>
          <a:bodyPr>
            <a:normAutofit/>
          </a:bodyPr>
          <a:lstStyle/>
          <a:p>
            <a:r>
              <a:rPr lang="hu-HU" b="1" dirty="0">
                <a:latin typeface="Bradley Hand ITC" panose="03070402050302030203" pitchFamily="66" charset="0"/>
              </a:rPr>
              <a:t>Mi is a </a:t>
            </a:r>
            <a:r>
              <a:rPr lang="hu-HU" b="1" dirty="0" err="1">
                <a:latin typeface="Bradley Hand ITC" panose="03070402050302030203" pitchFamily="66" charset="0"/>
              </a:rPr>
              <a:t>LearningApps</a:t>
            </a:r>
            <a:r>
              <a:rPr lang="hu-HU" b="1" dirty="0">
                <a:latin typeface="Bradley Hand ITC" panose="03070402050302030203" pitchFamily="66" charset="0"/>
              </a:rPr>
              <a:t>?</a:t>
            </a:r>
          </a:p>
        </p:txBody>
      </p:sp>
      <p:pic>
        <p:nvPicPr>
          <p:cNvPr id="7" name="Kép 6" descr="A képen szöveg, óra, képernyőkép látható&#10;&#10;Automatikusan generált leírás">
            <a:extLst>
              <a:ext uri="{FF2B5EF4-FFF2-40B4-BE49-F238E27FC236}">
                <a16:creationId xmlns:a16="http://schemas.microsoft.com/office/drawing/2014/main" id="{A5E011C1-6644-4E77-9185-CE44E0533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55" y="812912"/>
            <a:ext cx="9875259" cy="1950363"/>
          </a:xfrm>
          <a:prstGeom prst="rect">
            <a:avLst/>
          </a:prstGeom>
        </p:spPr>
      </p:pic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3F579B9D-8663-418A-B123-15E6FAD90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7921" y="3667760"/>
            <a:ext cx="7244080" cy="3190239"/>
          </a:xfrm>
        </p:spPr>
        <p:txBody>
          <a:bodyPr anchor="ctr">
            <a:normAutofit/>
          </a:bodyPr>
          <a:lstStyle/>
          <a:p>
            <a:r>
              <a:rPr lang="hu-HU" sz="2400" b="1" dirty="0">
                <a:latin typeface="Bradley Hand ITC" panose="03070402050302030203" pitchFamily="66" charset="0"/>
              </a:rPr>
              <a:t>Webes alkalmazás, ami tanuló kockákat tartalmaz, ezzel is segítve a tanulást</a:t>
            </a:r>
          </a:p>
          <a:p>
            <a:r>
              <a:rPr lang="hu-HU" sz="2400" b="1" dirty="0">
                <a:latin typeface="Bradley Hand ITC" panose="03070402050302030203" pitchFamily="66" charset="0"/>
              </a:rPr>
              <a:t>A már meglévő kockák között is lehet keresni, de te magad is készíthetsz</a:t>
            </a:r>
          </a:p>
          <a:p>
            <a:r>
              <a:rPr lang="hu-HU" sz="2400" b="1" dirty="0">
                <a:latin typeface="Bradley Hand ITC" panose="03070402050302030203" pitchFamily="66" charset="0"/>
              </a:rPr>
              <a:t>Megfelelő tanulási környezetben használható, de önmagában nem lezárt tanítási egység</a:t>
            </a:r>
          </a:p>
        </p:txBody>
      </p:sp>
    </p:spTree>
    <p:extLst>
      <p:ext uri="{BB962C8B-B14F-4D97-AF65-F5344CB8AC3E}">
        <p14:creationId xmlns:p14="http://schemas.microsoft.com/office/powerpoint/2010/main" val="3449639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8">
            <a:extLst>
              <a:ext uri="{FF2B5EF4-FFF2-40B4-BE49-F238E27FC236}">
                <a16:creationId xmlns:a16="http://schemas.microsoft.com/office/drawing/2014/main" id="{5E6B3632-31A7-4B9A-9B3B-DAADD1D37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35A3F583-9426-4A0C-874B-7F2ECD45F6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8" y="728663"/>
            <a:ext cx="2406650" cy="1922463"/>
          </a:xfrm>
          <a:prstGeom prst="roundRect">
            <a:avLst>
              <a:gd name="adj" fmla="val 8594"/>
            </a:avLst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0837F39F-5406-4F8F-9F88-9AB077A57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75" y="728663"/>
            <a:ext cx="2392363" cy="1922463"/>
          </a:xfrm>
          <a:prstGeom prst="roundRect">
            <a:avLst>
              <a:gd name="adj" fmla="val 8594"/>
            </a:avLst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9F88999F-EE52-4950-AF95-DDB108952E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113" y="728663"/>
            <a:ext cx="2363788" cy="1922463"/>
          </a:xfrm>
          <a:prstGeom prst="roundRect">
            <a:avLst>
              <a:gd name="adj" fmla="val 8594"/>
            </a:avLst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5FAB1CB5-49FE-4E2B-937A-D84103EC3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8" y="2716213"/>
            <a:ext cx="1795463" cy="1430338"/>
          </a:xfrm>
          <a:prstGeom prst="rect">
            <a:avLst/>
          </a:prstGeom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id="{D1A20F3C-152C-4E6F-BDBD-5FD8652AF1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888" y="2716213"/>
            <a:ext cx="1765300" cy="1430338"/>
          </a:xfrm>
          <a:prstGeom prst="roundRect">
            <a:avLst>
              <a:gd name="adj" fmla="val 8594"/>
            </a:avLst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29E2B106-A567-45C1-A9A4-57B3FD542D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863" y="2716213"/>
            <a:ext cx="1751013" cy="1430338"/>
          </a:xfrm>
          <a:prstGeom prst="roundRect">
            <a:avLst>
              <a:gd name="adj" fmla="val 8594"/>
            </a:avLst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93BDDC39-D9ED-4540-BE35-3548FEB249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963" y="2716213"/>
            <a:ext cx="1785938" cy="1430338"/>
          </a:xfrm>
          <a:prstGeom prst="roundRect">
            <a:avLst>
              <a:gd name="adj" fmla="val 8594"/>
            </a:avLst>
          </a:prstGeom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0CA021BF-7C64-4732-BDDF-1B795CC6CC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8" y="4211638"/>
            <a:ext cx="2374900" cy="1914525"/>
          </a:xfrm>
          <a:prstGeom prst="roundRect">
            <a:avLst>
              <a:gd name="adj" fmla="val 8594"/>
            </a:avLst>
          </a:prstGeom>
        </p:spPr>
      </p:pic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991CB751-5208-472C-A72F-77C88AF01B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325" y="4211638"/>
            <a:ext cx="2433638" cy="1914525"/>
          </a:xfrm>
          <a:prstGeom prst="roundRect">
            <a:avLst>
              <a:gd name="adj" fmla="val 8594"/>
            </a:avLst>
          </a:prstGeom>
        </p:spPr>
      </p:pic>
      <p:pic>
        <p:nvPicPr>
          <p:cNvPr id="12" name="Kép 11" descr="A képen szöveg látható&#10;&#10;Automatikusan generált leírás">
            <a:extLst>
              <a:ext uri="{FF2B5EF4-FFF2-40B4-BE49-F238E27FC236}">
                <a16:creationId xmlns:a16="http://schemas.microsoft.com/office/drawing/2014/main" id="{F7C9125D-30F8-4BCB-9BAC-FA6694212B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050" y="4211638"/>
            <a:ext cx="2355850" cy="1914525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7A0C7059-881F-4CF9-BA5B-5C6590DA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6593" y="173653"/>
            <a:ext cx="3477566" cy="397289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b="1" kern="1200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Milyen</a:t>
            </a:r>
            <a:r>
              <a:rPr lang="en-US" sz="5200" b="1" kern="1200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en-US" sz="5200" b="1" kern="1200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típusú</a:t>
            </a:r>
            <a:r>
              <a:rPr lang="en-US" sz="5200" b="1" kern="1200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en-US" sz="5200" b="1" kern="1200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feladatokat</a:t>
            </a:r>
            <a:r>
              <a:rPr lang="en-US" sz="5200" b="1" kern="1200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en-US" sz="5200" b="1" kern="1200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lehet</a:t>
            </a:r>
            <a:r>
              <a:rPr lang="en-US" sz="5200" b="1" kern="1200" dirty="0">
                <a:solidFill>
                  <a:schemeClr val="tx1"/>
                </a:solidFill>
                <a:latin typeface="Bradley Hand ITC" panose="03070402050302030203" pitchFamily="66" charset="0"/>
              </a:rPr>
              <a:t> </a:t>
            </a:r>
            <a:r>
              <a:rPr lang="en-US" sz="5200" b="1" kern="1200" dirty="0" err="1">
                <a:solidFill>
                  <a:schemeClr val="tx1"/>
                </a:solidFill>
                <a:latin typeface="Bradley Hand ITC" panose="03070402050302030203" pitchFamily="66" charset="0"/>
              </a:rPr>
              <a:t>készíteni</a:t>
            </a:r>
            <a:r>
              <a:rPr lang="en-US" sz="5200" b="1" kern="1200" dirty="0">
                <a:solidFill>
                  <a:schemeClr val="tx1"/>
                </a:solidFill>
                <a:latin typeface="Bradley Hand ITC" panose="03070402050302030203" pitchFamily="66" charset="0"/>
              </a:rPr>
              <a:t>?</a:t>
            </a:r>
          </a:p>
        </p:txBody>
      </p:sp>
      <p:pic>
        <p:nvPicPr>
          <p:cNvPr id="4" name="Kép 3" descr="Igen jeticsapat">
            <a:extLst>
              <a:ext uri="{FF2B5EF4-FFF2-40B4-BE49-F238E27FC236}">
                <a16:creationId xmlns:a16="http://schemas.microsoft.com/office/drawing/2014/main" id="{043D44F2-1985-4E80-9B49-E5F36C35131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692" y="3990975"/>
            <a:ext cx="2355850" cy="235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41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4623DAE4-13CD-4CD0-B430-76A2EF762D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95513"/>
            <a:ext cx="2098675" cy="1679575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BF4E0BE7-4D8C-45D1-962C-7C71F70DE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946525"/>
            <a:ext cx="2098675" cy="1649413"/>
          </a:xfrm>
          <a:prstGeom prst="rect">
            <a:avLst/>
          </a:prstGeom>
        </p:spPr>
      </p:pic>
      <p:pic>
        <p:nvPicPr>
          <p:cNvPr id="15" name="Kép 14" descr="A képen szöveg, elektronika, képernyőkép látható&#10;&#10;Automatikusan generált leírás">
            <a:extLst>
              <a:ext uri="{FF2B5EF4-FFF2-40B4-BE49-F238E27FC236}">
                <a16:creationId xmlns:a16="http://schemas.microsoft.com/office/drawing/2014/main" id="{167BEBD0-1AC9-4E36-937E-1D6037A577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725" y="2195513"/>
            <a:ext cx="2079625" cy="1655763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E9A97D89-E73D-4113-BF15-053F417A72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725" y="3922713"/>
            <a:ext cx="2079625" cy="1673225"/>
          </a:xfrm>
          <a:prstGeom prst="rect">
            <a:avLst/>
          </a:prstGeom>
        </p:spPr>
      </p:pic>
      <p:pic>
        <p:nvPicPr>
          <p:cNvPr id="21" name="Kép 20" descr="A képen szöveg, képernyőkép, képkeret látható&#10;&#10;Automatikusan generált leírás">
            <a:extLst>
              <a:ext uri="{FF2B5EF4-FFF2-40B4-BE49-F238E27FC236}">
                <a16:creationId xmlns:a16="http://schemas.microsoft.com/office/drawing/2014/main" id="{408B5B9C-37CF-4F46-B13E-ED00DA3C67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88" y="2195513"/>
            <a:ext cx="2117725" cy="1649413"/>
          </a:xfrm>
          <a:prstGeom prst="rect">
            <a:avLst/>
          </a:prstGeom>
        </p:spPr>
      </p:pic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C1C1753E-7429-4736-A4B5-ADFF325A0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788" y="3917950"/>
            <a:ext cx="2117725" cy="1679575"/>
          </a:xfrm>
        </p:spPr>
      </p:pic>
      <p:pic>
        <p:nvPicPr>
          <p:cNvPr id="17" name="Kép 16" descr="A képen szöveg, képkeret látható&#10;&#10;Automatikusan generált leírás">
            <a:extLst>
              <a:ext uri="{FF2B5EF4-FFF2-40B4-BE49-F238E27FC236}">
                <a16:creationId xmlns:a16="http://schemas.microsoft.com/office/drawing/2014/main" id="{BA4D23A5-D542-45F1-921A-4FBD659DE2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50" y="2195513"/>
            <a:ext cx="2076450" cy="1628775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B4C34C31-AED2-477B-B9B9-4B2F02226A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950" y="3895725"/>
            <a:ext cx="2076450" cy="1701800"/>
          </a:xfrm>
          <a:prstGeom prst="rect">
            <a:avLst/>
          </a:prstGeom>
        </p:spPr>
      </p:pic>
      <p:pic>
        <p:nvPicPr>
          <p:cNvPr id="4" name="Kép 3" descr="Remek csapat Jeti">
            <a:extLst>
              <a:ext uri="{FF2B5EF4-FFF2-40B4-BE49-F238E27FC236}">
                <a16:creationId xmlns:a16="http://schemas.microsoft.com/office/drawing/2014/main" id="{D585E495-6B03-4F56-BB4C-B4C50CA351C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425" y="2195513"/>
            <a:ext cx="1857375" cy="1857375"/>
          </a:xfrm>
          <a:prstGeom prst="rect">
            <a:avLst/>
          </a:prstGeom>
        </p:spPr>
      </p:pic>
      <p:pic>
        <p:nvPicPr>
          <p:cNvPr id="19" name="Kép 18" descr="A képen szöveg látható&#10;&#10;Automatikusan generált leírás">
            <a:extLst>
              <a:ext uri="{FF2B5EF4-FFF2-40B4-BE49-F238E27FC236}">
                <a16:creationId xmlns:a16="http://schemas.microsoft.com/office/drawing/2014/main" id="{64A15051-7654-4027-B20E-8B099CD35D8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6425" y="4124325"/>
            <a:ext cx="1857375" cy="147161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E29479E3-2FBA-4F62-B22C-A165E8B24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</p:spPr>
        <p:txBody>
          <a:bodyPr>
            <a:normAutofit/>
          </a:bodyPr>
          <a:lstStyle/>
          <a:p>
            <a:pPr algn="ctr"/>
            <a:r>
              <a:rPr lang="hu-HU" sz="3200" b="1">
                <a:solidFill>
                  <a:schemeClr val="bg1"/>
                </a:solidFill>
                <a:latin typeface="Bradley Hand ITC" panose="03070402050302030203" pitchFamily="66" charset="0"/>
              </a:rPr>
              <a:t>Ha valami extrát szeretnénk, ami egy egész tanórát kitölt…</a:t>
            </a:r>
          </a:p>
        </p:txBody>
      </p:sp>
    </p:spTree>
    <p:extLst>
      <p:ext uri="{BB962C8B-B14F-4D97-AF65-F5344CB8AC3E}">
        <p14:creationId xmlns:p14="http://schemas.microsoft.com/office/powerpoint/2010/main" val="3776012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135A26D-9D47-467E-91F1-31149BF0D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7A94DFCC-2DC4-41B8-BD2E-AF156D452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r>
              <a:rPr lang="hu-HU" sz="3700" b="1">
                <a:latin typeface="Bradley Hand ITC" panose="03070402050302030203" pitchFamily="66" charset="0"/>
              </a:rPr>
              <a:t>Kik tudják felhasználni a feladatokat?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19333" y="0"/>
            <a:ext cx="842502" cy="354793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19BD1E1-3A6B-488A-BEFC-5D5C66E49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3" y="1822448"/>
            <a:ext cx="7420796" cy="4351338"/>
          </a:xfrm>
        </p:spPr>
        <p:txBody>
          <a:bodyPr>
            <a:normAutofit lnSpcReduction="10000"/>
          </a:bodyPr>
          <a:lstStyle/>
          <a:p>
            <a:r>
              <a:rPr lang="hu-HU" sz="2000" dirty="0">
                <a:latin typeface="Bradley Hand ITC" panose="03070402050302030203" pitchFamily="66" charset="0"/>
              </a:rPr>
              <a:t>A feladatokat, amelyeket az előző két dián felsoroltam, olyan tanárok tudják felhasználni, akik…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sz="2000" dirty="0">
                <a:latin typeface="Bradley Hand ITC" panose="03070402050302030203" pitchFamily="66" charset="0"/>
              </a:rPr>
              <a:t>… a távoktatásban gyakorlónak szánnak játékos feladatokat.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sz="2000" dirty="0">
                <a:latin typeface="Bradley Hand ITC" panose="03070402050302030203" pitchFamily="66" charset="0"/>
              </a:rPr>
              <a:t>… nyelvoktatásban a nyelvtani szerkezeteket szeretnének könnyedebben tanítani.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sz="2000" dirty="0">
                <a:latin typeface="Bradley Hand ITC" panose="03070402050302030203" pitchFamily="66" charset="0"/>
              </a:rPr>
              <a:t>… unják a megszokott kereteket, és fel akarják dobni az órákat.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sz="2000" dirty="0">
                <a:latin typeface="Bradley Hand ITC" panose="03070402050302030203" pitchFamily="66" charset="0"/>
              </a:rPr>
              <a:t>… szeretnek kis energiabefektetéssel sokszor felhasználható feladatokat készíteni.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sz="2000" dirty="0">
                <a:latin typeface="Bradley Hand ITC" panose="03070402050302030203" pitchFamily="66" charset="0"/>
              </a:rPr>
              <a:t>… nem szeretnek sok különböző feladatot legyártani, hanem egy „</a:t>
            </a:r>
            <a:r>
              <a:rPr lang="hu-HU" sz="2000" dirty="0" err="1">
                <a:latin typeface="Bradley Hand ITC" panose="03070402050302030203" pitchFamily="66" charset="0"/>
              </a:rPr>
              <a:t>basic</a:t>
            </a:r>
            <a:r>
              <a:rPr lang="hu-HU" sz="2000" dirty="0">
                <a:latin typeface="Bradley Hand ITC" panose="03070402050302030203" pitchFamily="66" charset="0"/>
              </a:rPr>
              <a:t>” megoldást keresnek.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sz="2000" dirty="0">
                <a:latin typeface="Bradley Hand ITC" panose="03070402050302030203" pitchFamily="66" charset="0"/>
              </a:rPr>
              <a:t>… történelmi idővonalat szeretnének adni a tanulók kezébe.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u-HU" sz="2000" dirty="0">
                <a:latin typeface="Bradley Hand ITC" panose="03070402050302030203" pitchFamily="66" charset="0"/>
              </a:rPr>
              <a:t>… egész órás ismétlést, vagy összefoglalást szeretnének alkotni. 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0791" y="1327365"/>
            <a:ext cx="610857" cy="61085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9536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34" name="Kép 33" descr="Fáradt csapat Jeti">
            <a:extLst>
              <a:ext uri="{FF2B5EF4-FFF2-40B4-BE49-F238E27FC236}">
                <a16:creationId xmlns:a16="http://schemas.microsoft.com/office/drawing/2014/main" id="{E6E14141-2135-4649-AB5A-1E919CA1A6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067" y="2395682"/>
            <a:ext cx="1962914" cy="1962914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25" name="Kép 24" descr="Kreatív Zutto">
            <a:extLst>
              <a:ext uri="{FF2B5EF4-FFF2-40B4-BE49-F238E27FC236}">
                <a16:creationId xmlns:a16="http://schemas.microsoft.com/office/drawing/2014/main" id="{4D9DF085-84BC-4631-ADD4-591749773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504" y="558913"/>
            <a:ext cx="2533422" cy="2533422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pic>
        <p:nvPicPr>
          <p:cNvPr id="21" name="Kép 20" descr="Tetszik méh">
            <a:extLst>
              <a:ext uri="{FF2B5EF4-FFF2-40B4-BE49-F238E27FC236}">
                <a16:creationId xmlns:a16="http://schemas.microsoft.com/office/drawing/2014/main" id="{8BB324CF-C98D-4033-B74D-8E61DEA88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503" y="3661942"/>
            <a:ext cx="2533423" cy="2533423"/>
          </a:xfrm>
          <a:custGeom>
            <a:avLst/>
            <a:gdLst/>
            <a:ahLst/>
            <a:cxnLst/>
            <a:rect l="l" t="t" r="r" b="b"/>
            <a:pathLst>
              <a:path w="3064284" h="3064284">
                <a:moveTo>
                  <a:pt x="166483" y="0"/>
                </a:moveTo>
                <a:lnTo>
                  <a:pt x="2897801" y="0"/>
                </a:lnTo>
                <a:cubicBezTo>
                  <a:pt x="2989747" y="0"/>
                  <a:pt x="3064284" y="74537"/>
                  <a:pt x="3064284" y="166483"/>
                </a:cubicBezTo>
                <a:lnTo>
                  <a:pt x="3064284" y="2897801"/>
                </a:lnTo>
                <a:cubicBezTo>
                  <a:pt x="3064284" y="2989747"/>
                  <a:pt x="2989747" y="3064284"/>
                  <a:pt x="2897801" y="3064284"/>
                </a:cubicBezTo>
                <a:lnTo>
                  <a:pt x="166483" y="3064284"/>
                </a:lnTo>
                <a:cubicBezTo>
                  <a:pt x="74537" y="3064284"/>
                  <a:pt x="0" y="2989747"/>
                  <a:pt x="0" y="2897801"/>
                </a:cubicBezTo>
                <a:lnTo>
                  <a:pt x="0" y="166483"/>
                </a:lnTo>
                <a:cubicBezTo>
                  <a:pt x="0" y="74537"/>
                  <a:pt x="74537" y="0"/>
                  <a:pt x="166483" y="0"/>
                </a:cubicBezTo>
                <a:close/>
              </a:path>
            </a:pathLst>
          </a:custGeom>
        </p:spPr>
      </p:pic>
      <p:sp>
        <p:nvSpPr>
          <p:cNvPr id="52" name="Arc 51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76147" y="5530635"/>
            <a:ext cx="3939038" cy="3939038"/>
          </a:xfrm>
          <a:prstGeom prst="arc">
            <a:avLst>
              <a:gd name="adj1" fmla="val 16200000"/>
              <a:gd name="adj2" fmla="val 20354996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Freeform: Shape 53">
            <a:extLst>
              <a:ext uri="{FF2B5EF4-FFF2-40B4-BE49-F238E27FC236}">
                <a16:creationId xmlns:a16="http://schemas.microsoft.com/office/drawing/2014/main" id="{D1B80E9C-CF8A-440B-B8F5-54BF121BF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19536" y="6066084"/>
            <a:ext cx="1913062" cy="791916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081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67EBF23-E2C3-4D10-AD90-42D9C3DD7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>
                <a:latin typeface="Bradley Hand ITC" panose="03070402050302030203" pitchFamily="66" charset="0"/>
              </a:rPr>
              <a:t>Mire használható?</a:t>
            </a:r>
            <a:br>
              <a:rPr lang="hu-HU" b="1" dirty="0">
                <a:latin typeface="Bradley Hand ITC" panose="03070402050302030203" pitchFamily="66" charset="0"/>
              </a:rPr>
            </a:br>
            <a:r>
              <a:rPr lang="hu-HU" sz="4400" dirty="0">
                <a:latin typeface="Bradley Hand ITC" panose="03070402050302030203" pitchFamily="66" charset="0"/>
              </a:rPr>
              <a:t>Előnyök</a:t>
            </a:r>
            <a:endParaRPr lang="hu-HU" b="1" dirty="0">
              <a:latin typeface="Bradley Hand ITC" panose="03070402050302030203" pitchFamily="66" charset="0"/>
            </a:endParaRP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B61663D-BF52-4088-87CF-D23B41CE7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288718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hu-HU" sz="3600" dirty="0">
                <a:latin typeface="Bradley Hand ITC" panose="03070402050302030203" pitchFamily="66" charset="0"/>
              </a:rPr>
              <a:t> </a:t>
            </a:r>
          </a:p>
        </p:txBody>
      </p:sp>
      <p:pic>
        <p:nvPicPr>
          <p:cNvPr id="12" name="Tartalom helye 11" descr="Tetszik panda">
            <a:extLst>
              <a:ext uri="{FF2B5EF4-FFF2-40B4-BE49-F238E27FC236}">
                <a16:creationId xmlns:a16="http://schemas.microsoft.com/office/drawing/2014/main" id="{BF50EAA8-F61E-4BD0-BB12-AA2EE0E127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177" y="408958"/>
            <a:ext cx="1225777" cy="1225777"/>
          </a:xfrm>
        </p:spPr>
      </p:pic>
      <p:sp>
        <p:nvSpPr>
          <p:cNvPr id="5" name="Szöveg helye 4">
            <a:extLst>
              <a:ext uri="{FF2B5EF4-FFF2-40B4-BE49-F238E27FC236}">
                <a16:creationId xmlns:a16="http://schemas.microsoft.com/office/drawing/2014/main" id="{1E13DBDA-1A64-4B0C-95D1-7DD631220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288718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hu-HU" sz="3600" dirty="0">
                <a:latin typeface="Bradley Hand ITC" panose="03070402050302030203" pitchFamily="66" charset="0"/>
              </a:rPr>
              <a:t> 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3A2FA6A3-A035-4B4D-8C41-8FC49709D48F}"/>
              </a:ext>
            </a:extLst>
          </p:cNvPr>
          <p:cNvSpPr txBox="1"/>
          <p:nvPr/>
        </p:nvSpPr>
        <p:spPr>
          <a:xfrm>
            <a:off x="710859" y="1129982"/>
            <a:ext cx="595173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Bradley Hand ITC" panose="03070402050302030203" pitchFamily="66" charset="0"/>
              </a:rPr>
              <a:t>Széles választéka áll rendelkezésünkre a feladatoknak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Bradley Hand ITC" panose="03070402050302030203" pitchFamily="66" charset="0"/>
              </a:rPr>
              <a:t>Mások tankockáit is használhatjuk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Bradley Hand ITC" panose="03070402050302030203" pitchFamily="66" charset="0"/>
              </a:rPr>
              <a:t>Válogathatunk különböző szintek szerint a már kész tankockák között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Bradley Hand ITC" panose="03070402050302030203" pitchFamily="66" charset="0"/>
              </a:rPr>
              <a:t>Tantárgyakon belül is lehet válogatni a témák között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Bradley Hand ITC" panose="03070402050302030203" pitchFamily="66" charset="0"/>
              </a:rPr>
              <a:t>Nem csak szöveget lehet beszúrni, hanem képeket, videókat, hanganyagokat is.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>
                <a:latin typeface="Bradley Hand ITC" panose="03070402050302030203" pitchFamily="66" charset="0"/>
              </a:rPr>
              <a:t>Megfogalmazhatunk saját megerősítő üzeneteket. 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93013974-7642-4E31-B786-B8DCF217E6AA}"/>
              </a:ext>
            </a:extLst>
          </p:cNvPr>
          <p:cNvSpPr txBox="1"/>
          <p:nvPr/>
        </p:nvSpPr>
        <p:spPr>
          <a:xfrm>
            <a:off x="6606445" y="2396020"/>
            <a:ext cx="52709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latin typeface="Bradley Hand ITC" panose="03070402050302030203" pitchFamily="66" charset="0"/>
              </a:rPr>
              <a:t>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36EA21E2-FABF-48C8-8902-05E7D70E6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94" y="5682343"/>
            <a:ext cx="5951736" cy="777307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138A5293-87E1-4569-9446-981A8DF51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481" y="4342748"/>
            <a:ext cx="4014569" cy="1316918"/>
          </a:xfrm>
          <a:prstGeom prst="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id="{9F8D267D-5BEE-4232-940E-7F062B6AB5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08" r="8344"/>
          <a:stretch/>
        </p:blipFill>
        <p:spPr>
          <a:xfrm>
            <a:off x="7010875" y="1871049"/>
            <a:ext cx="5206792" cy="3684587"/>
          </a:xfrm>
          <a:prstGeom prst="rect">
            <a:avLst/>
          </a:prstGeom>
        </p:spPr>
      </p:pic>
      <p:sp>
        <p:nvSpPr>
          <p:cNvPr id="18" name="Nyíl: szalag, balra mutató 17">
            <a:extLst>
              <a:ext uri="{FF2B5EF4-FFF2-40B4-BE49-F238E27FC236}">
                <a16:creationId xmlns:a16="http://schemas.microsoft.com/office/drawing/2014/main" id="{C47A9390-E237-4C21-AEC4-7D630F9E8080}"/>
              </a:ext>
            </a:extLst>
          </p:cNvPr>
          <p:cNvSpPr/>
          <p:nvPr/>
        </p:nvSpPr>
        <p:spPr>
          <a:xfrm>
            <a:off x="6499130" y="3459960"/>
            <a:ext cx="410641" cy="2777737"/>
          </a:xfrm>
          <a:prstGeom prst="curvedLeftArrow">
            <a:avLst>
              <a:gd name="adj1" fmla="val 8843"/>
              <a:gd name="adj2" fmla="val 65624"/>
              <a:gd name="adj3" fmla="val 255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9" name="Nyíl: szalag, jobbra mutató 18">
            <a:extLst>
              <a:ext uri="{FF2B5EF4-FFF2-40B4-BE49-F238E27FC236}">
                <a16:creationId xmlns:a16="http://schemas.microsoft.com/office/drawing/2014/main" id="{6FE88632-2386-4522-BB3E-066C45260BB6}"/>
              </a:ext>
            </a:extLst>
          </p:cNvPr>
          <p:cNvSpPr/>
          <p:nvPr/>
        </p:nvSpPr>
        <p:spPr>
          <a:xfrm>
            <a:off x="149290" y="4105469"/>
            <a:ext cx="574191" cy="895738"/>
          </a:xfrm>
          <a:prstGeom prst="curvedRightArrow">
            <a:avLst>
              <a:gd name="adj1" fmla="val 8488"/>
              <a:gd name="adj2" fmla="val 3362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23" name="Tartalom helye 22">
            <a:extLst>
              <a:ext uri="{FF2B5EF4-FFF2-40B4-BE49-F238E27FC236}">
                <a16:creationId xmlns:a16="http://schemas.microsoft.com/office/drawing/2014/main" id="{B6D72456-C06E-44EA-8C77-433EFA2B1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1728"/>
            <a:ext cx="5183188" cy="3684588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 </a:t>
            </a:r>
          </a:p>
        </p:txBody>
      </p:sp>
      <p:sp>
        <p:nvSpPr>
          <p:cNvPr id="31" name="Nyíl: visszakanyarodó 30">
            <a:extLst>
              <a:ext uri="{FF2B5EF4-FFF2-40B4-BE49-F238E27FC236}">
                <a16:creationId xmlns:a16="http://schemas.microsoft.com/office/drawing/2014/main" id="{32DD31D2-EB64-47A0-87EB-44BCF38A9253}"/>
              </a:ext>
            </a:extLst>
          </p:cNvPr>
          <p:cNvSpPr/>
          <p:nvPr/>
        </p:nvSpPr>
        <p:spPr>
          <a:xfrm>
            <a:off x="4815408" y="1669533"/>
            <a:ext cx="4876546" cy="158849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59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0">
            <a:extLst>
              <a:ext uri="{FF2B5EF4-FFF2-40B4-BE49-F238E27FC236}">
                <a16:creationId xmlns:a16="http://schemas.microsoft.com/office/drawing/2014/main" id="{FBCF16F5-E0AF-4144-B7AF-BDDCDF8D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5584" y="610517"/>
            <a:ext cx="4010943" cy="563696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2">
            <a:extLst>
              <a:ext uri="{FF2B5EF4-FFF2-40B4-BE49-F238E27FC236}">
                <a16:creationId xmlns:a16="http://schemas.microsoft.com/office/drawing/2014/main" id="{7085843F-A255-4AE2-BD1C-10954E1A6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918980" cy="6858000"/>
          </a:xfrm>
          <a:custGeom>
            <a:avLst/>
            <a:gdLst>
              <a:gd name="connsiteX0" fmla="*/ 0 w 7918980"/>
              <a:gd name="connsiteY0" fmla="*/ 0 h 6858000"/>
              <a:gd name="connsiteX1" fmla="*/ 504457 w 7918980"/>
              <a:gd name="connsiteY1" fmla="*/ 0 h 6858000"/>
              <a:gd name="connsiteX2" fmla="*/ 727500 w 7918980"/>
              <a:gd name="connsiteY2" fmla="*/ 0 h 6858000"/>
              <a:gd name="connsiteX3" fmla="*/ 1822980 w 7918980"/>
              <a:gd name="connsiteY3" fmla="*/ 0 h 6858000"/>
              <a:gd name="connsiteX4" fmla="*/ 2092387 w 7918980"/>
              <a:gd name="connsiteY4" fmla="*/ 0 h 6858000"/>
              <a:gd name="connsiteX5" fmla="*/ 7076514 w 7918980"/>
              <a:gd name="connsiteY5" fmla="*/ 0 h 6858000"/>
              <a:gd name="connsiteX6" fmla="*/ 7264525 w 7918980"/>
              <a:gd name="connsiteY6" fmla="*/ 0 h 6858000"/>
              <a:gd name="connsiteX7" fmla="*/ 7390497 w 7918980"/>
              <a:gd name="connsiteY7" fmla="*/ 0 h 6858000"/>
              <a:gd name="connsiteX8" fmla="*/ 7389918 w 7918980"/>
              <a:gd name="connsiteY8" fmla="*/ 1705 h 6858000"/>
              <a:gd name="connsiteX9" fmla="*/ 7374574 w 7918980"/>
              <a:gd name="connsiteY9" fmla="*/ 17287 h 6858000"/>
              <a:gd name="connsiteX10" fmla="*/ 7368621 w 7918980"/>
              <a:gd name="connsiteY10" fmla="*/ 130336 h 6858000"/>
              <a:gd name="connsiteX11" fmla="*/ 7361269 w 7918980"/>
              <a:gd name="connsiteY11" fmla="*/ 187093 h 6858000"/>
              <a:gd name="connsiteX12" fmla="*/ 7368770 w 7918980"/>
              <a:gd name="connsiteY12" fmla="*/ 265704 h 6858000"/>
              <a:gd name="connsiteX13" fmla="*/ 7365293 w 7918980"/>
              <a:gd name="connsiteY13" fmla="*/ 354566 h 6858000"/>
              <a:gd name="connsiteX14" fmla="*/ 7347106 w 7918980"/>
              <a:gd name="connsiteY14" fmla="*/ 472000 h 6858000"/>
              <a:gd name="connsiteX15" fmla="*/ 7345150 w 7918980"/>
              <a:gd name="connsiteY15" fmla="*/ 473782 h 6858000"/>
              <a:gd name="connsiteX16" fmla="*/ 7344778 w 7918980"/>
              <a:gd name="connsiteY16" fmla="*/ 491380 h 6858000"/>
              <a:gd name="connsiteX17" fmla="*/ 7359399 w 7918980"/>
              <a:gd name="connsiteY17" fmla="*/ 531675 h 6858000"/>
              <a:gd name="connsiteX18" fmla="*/ 7356415 w 7918980"/>
              <a:gd name="connsiteY18" fmla="*/ 536015 h 6858000"/>
              <a:gd name="connsiteX19" fmla="*/ 7361068 w 7918980"/>
              <a:gd name="connsiteY19" fmla="*/ 572092 h 6858000"/>
              <a:gd name="connsiteX20" fmla="*/ 7359041 w 7918980"/>
              <a:gd name="connsiteY20" fmla="*/ 572511 h 6858000"/>
              <a:gd name="connsiteX21" fmla="*/ 7351198 w 7918980"/>
              <a:gd name="connsiteY21" fmla="*/ 582332 h 6858000"/>
              <a:gd name="connsiteX22" fmla="*/ 7340991 w 7918980"/>
              <a:gd name="connsiteY22" fmla="*/ 601285 h 6858000"/>
              <a:gd name="connsiteX23" fmla="*/ 7296154 w 7918980"/>
              <a:gd name="connsiteY23" fmla="*/ 681608 h 6858000"/>
              <a:gd name="connsiteX24" fmla="*/ 7295943 w 7918980"/>
              <a:gd name="connsiteY24" fmla="*/ 689151 h 6858000"/>
              <a:gd name="connsiteX25" fmla="*/ 7295465 w 7918980"/>
              <a:gd name="connsiteY25" fmla="*/ 689289 h 6858000"/>
              <a:gd name="connsiteX26" fmla="*/ 7294306 w 7918980"/>
              <a:gd name="connsiteY26" fmla="*/ 697222 h 6858000"/>
              <a:gd name="connsiteX27" fmla="*/ 7295144 w 7918980"/>
              <a:gd name="connsiteY27" fmla="*/ 717531 h 6858000"/>
              <a:gd name="connsiteX28" fmla="*/ 7291871 w 7918980"/>
              <a:gd name="connsiteY28" fmla="*/ 722494 h 6858000"/>
              <a:gd name="connsiteX29" fmla="*/ 7286061 w 7918980"/>
              <a:gd name="connsiteY29" fmla="*/ 724368 h 6858000"/>
              <a:gd name="connsiteX30" fmla="*/ 7269961 w 7918980"/>
              <a:gd name="connsiteY30" fmla="*/ 752692 h 6858000"/>
              <a:gd name="connsiteX31" fmla="*/ 7240170 w 7918980"/>
              <a:gd name="connsiteY31" fmla="*/ 816346 h 6858000"/>
              <a:gd name="connsiteX32" fmla="*/ 7211938 w 7918980"/>
              <a:gd name="connsiteY32" fmla="*/ 889417 h 6858000"/>
              <a:gd name="connsiteX33" fmla="*/ 7130024 w 7918980"/>
              <a:gd name="connsiteY33" fmla="*/ 1063288 h 6858000"/>
              <a:gd name="connsiteX34" fmla="*/ 7126817 w 7918980"/>
              <a:gd name="connsiteY34" fmla="*/ 1157176 h 6858000"/>
              <a:gd name="connsiteX35" fmla="*/ 7109474 w 7918980"/>
              <a:gd name="connsiteY35" fmla="*/ 1210776 h 6858000"/>
              <a:gd name="connsiteX36" fmla="*/ 7105443 w 7918980"/>
              <a:gd name="connsiteY36" fmla="*/ 1301993 h 6858000"/>
              <a:gd name="connsiteX37" fmla="*/ 7075215 w 7918980"/>
              <a:gd name="connsiteY37" fmla="*/ 1360879 h 6858000"/>
              <a:gd name="connsiteX38" fmla="*/ 7067477 w 7918980"/>
              <a:gd name="connsiteY38" fmla="*/ 1404045 h 6858000"/>
              <a:gd name="connsiteX39" fmla="*/ 7046803 w 7918980"/>
              <a:gd name="connsiteY39" fmla="*/ 1429568 h 6858000"/>
              <a:gd name="connsiteX40" fmla="*/ 7047831 w 7918980"/>
              <a:gd name="connsiteY40" fmla="*/ 1430305 h 6858000"/>
              <a:gd name="connsiteX41" fmla="*/ 7035374 w 7918980"/>
              <a:gd name="connsiteY41" fmla="*/ 1463304 h 6858000"/>
              <a:gd name="connsiteX42" fmla="*/ 7032938 w 7918980"/>
              <a:gd name="connsiteY42" fmla="*/ 1514846 h 6858000"/>
              <a:gd name="connsiteX43" fmla="*/ 7029397 w 7918980"/>
              <a:gd name="connsiteY43" fmla="*/ 1519731 h 6858000"/>
              <a:gd name="connsiteX44" fmla="*/ 7029620 w 7918980"/>
              <a:gd name="connsiteY44" fmla="*/ 1519929 h 6858000"/>
              <a:gd name="connsiteX45" fmla="*/ 7030612 w 7918980"/>
              <a:gd name="connsiteY45" fmla="*/ 1546022 h 6858000"/>
              <a:gd name="connsiteX46" fmla="*/ 7035010 w 7918980"/>
              <a:gd name="connsiteY46" fmla="*/ 1578752 h 6858000"/>
              <a:gd name="connsiteX47" fmla="*/ 7026513 w 7918980"/>
              <a:gd name="connsiteY47" fmla="*/ 1647555 h 6858000"/>
              <a:gd name="connsiteX48" fmla="*/ 7013857 w 7918980"/>
              <a:gd name="connsiteY48" fmla="*/ 1715685 h 6858000"/>
              <a:gd name="connsiteX49" fmla="*/ 7007215 w 7918980"/>
              <a:gd name="connsiteY49" fmla="*/ 1740358 h 6858000"/>
              <a:gd name="connsiteX50" fmla="*/ 7004455 w 7918980"/>
              <a:gd name="connsiteY50" fmla="*/ 1784314 h 6858000"/>
              <a:gd name="connsiteX51" fmla="*/ 7008825 w 7918980"/>
              <a:gd name="connsiteY51" fmla="*/ 1804434 h 6858000"/>
              <a:gd name="connsiteX52" fmla="*/ 7008048 w 7918980"/>
              <a:gd name="connsiteY52" fmla="*/ 1805316 h 6858000"/>
              <a:gd name="connsiteX53" fmla="*/ 7011573 w 7918980"/>
              <a:gd name="connsiteY53" fmla="*/ 1807109 h 6858000"/>
              <a:gd name="connsiteX54" fmla="*/ 7008900 w 7918980"/>
              <a:gd name="connsiteY54" fmla="*/ 1821003 h 6858000"/>
              <a:gd name="connsiteX55" fmla="*/ 7006523 w 7918980"/>
              <a:gd name="connsiteY55" fmla="*/ 1824832 h 6858000"/>
              <a:gd name="connsiteX56" fmla="*/ 7005215 w 7918980"/>
              <a:gd name="connsiteY56" fmla="*/ 1830429 h 6858000"/>
              <a:gd name="connsiteX57" fmla="*/ 7005505 w 7918980"/>
              <a:gd name="connsiteY57" fmla="*/ 1830569 h 6858000"/>
              <a:gd name="connsiteX58" fmla="*/ 7003643 w 7918980"/>
              <a:gd name="connsiteY58" fmla="*/ 1835810 h 6858000"/>
              <a:gd name="connsiteX59" fmla="*/ 6990432 w 7918980"/>
              <a:gd name="connsiteY59" fmla="*/ 1861483 h 6858000"/>
              <a:gd name="connsiteX60" fmla="*/ 6997246 w 7918980"/>
              <a:gd name="connsiteY60" fmla="*/ 1892417 h 6858000"/>
              <a:gd name="connsiteX61" fmla="*/ 7012242 w 7918980"/>
              <a:gd name="connsiteY61" fmla="*/ 1895114 h 6858000"/>
              <a:gd name="connsiteX62" fmla="*/ 7010080 w 7918980"/>
              <a:gd name="connsiteY62" fmla="*/ 1899379 h 6858000"/>
              <a:gd name="connsiteX63" fmla="*/ 7003451 w 7918980"/>
              <a:gd name="connsiteY63" fmla="*/ 1907867 h 6858000"/>
              <a:gd name="connsiteX64" fmla="*/ 7004341 w 7918980"/>
              <a:gd name="connsiteY64" fmla="*/ 1910265 h 6858000"/>
              <a:gd name="connsiteX65" fmla="*/ 7001248 w 7918980"/>
              <a:gd name="connsiteY65" fmla="*/ 1935584 h 6858000"/>
              <a:gd name="connsiteX66" fmla="*/ 7006599 w 7918980"/>
              <a:gd name="connsiteY66" fmla="*/ 1942021 h 6858000"/>
              <a:gd name="connsiteX67" fmla="*/ 7007460 w 7918980"/>
              <a:gd name="connsiteY67" fmla="*/ 1945112 h 6858000"/>
              <a:gd name="connsiteX68" fmla="*/ 6995756 w 7918980"/>
              <a:gd name="connsiteY68" fmla="*/ 1961162 h 6858000"/>
              <a:gd name="connsiteX69" fmla="*/ 6991493 w 7918980"/>
              <a:gd name="connsiteY69" fmla="*/ 1969445 h 6858000"/>
              <a:gd name="connsiteX70" fmla="*/ 6949577 w 7918980"/>
              <a:gd name="connsiteY70" fmla="*/ 2024270 h 6858000"/>
              <a:gd name="connsiteX71" fmla="*/ 6942508 w 7918980"/>
              <a:gd name="connsiteY71" fmla="*/ 2107942 h 6858000"/>
              <a:gd name="connsiteX72" fmla="*/ 6933336 w 7918980"/>
              <a:gd name="connsiteY72" fmla="*/ 2193455 h 6858000"/>
              <a:gd name="connsiteX73" fmla="*/ 6927972 w 7918980"/>
              <a:gd name="connsiteY73" fmla="*/ 2260088 h 6858000"/>
              <a:gd name="connsiteX74" fmla="*/ 6909058 w 7918980"/>
              <a:gd name="connsiteY74" fmla="*/ 2296008 h 6858000"/>
              <a:gd name="connsiteX75" fmla="*/ 6901810 w 7918980"/>
              <a:gd name="connsiteY75" fmla="*/ 2305564 h 6858000"/>
              <a:gd name="connsiteX76" fmla="*/ 6904482 w 7918980"/>
              <a:gd name="connsiteY76" fmla="*/ 2320214 h 6858000"/>
              <a:gd name="connsiteX77" fmla="*/ 6891885 w 7918980"/>
              <a:gd name="connsiteY77" fmla="*/ 2417011 h 6858000"/>
              <a:gd name="connsiteX78" fmla="*/ 6884970 w 7918980"/>
              <a:gd name="connsiteY78" fmla="*/ 2454207 h 6858000"/>
              <a:gd name="connsiteX79" fmla="*/ 6882954 w 7918980"/>
              <a:gd name="connsiteY79" fmla="*/ 2487203 h 6858000"/>
              <a:gd name="connsiteX80" fmla="*/ 6871484 w 7918980"/>
              <a:gd name="connsiteY80" fmla="*/ 2512282 h 6858000"/>
              <a:gd name="connsiteX81" fmla="*/ 6872496 w 7918980"/>
              <a:gd name="connsiteY81" fmla="*/ 2514318 h 6858000"/>
              <a:gd name="connsiteX82" fmla="*/ 6898111 w 7918980"/>
              <a:gd name="connsiteY82" fmla="*/ 2574334 h 6858000"/>
              <a:gd name="connsiteX83" fmla="*/ 6897017 w 7918980"/>
              <a:gd name="connsiteY83" fmla="*/ 2579877 h 6858000"/>
              <a:gd name="connsiteX84" fmla="*/ 6897171 w 7918980"/>
              <a:gd name="connsiteY84" fmla="*/ 2608928 h 6858000"/>
              <a:gd name="connsiteX85" fmla="*/ 6896584 w 7918980"/>
              <a:gd name="connsiteY85" fmla="*/ 2613111 h 6858000"/>
              <a:gd name="connsiteX86" fmla="*/ 6888164 w 7918980"/>
              <a:gd name="connsiteY86" fmla="*/ 2621996 h 6858000"/>
              <a:gd name="connsiteX87" fmla="*/ 6890652 w 7918980"/>
              <a:gd name="connsiteY87" fmla="*/ 2634265 h 6858000"/>
              <a:gd name="connsiteX88" fmla="*/ 6882034 w 7918980"/>
              <a:gd name="connsiteY88" fmla="*/ 2647237 h 6858000"/>
              <a:gd name="connsiteX89" fmla="*/ 6888195 w 7918980"/>
              <a:gd name="connsiteY89" fmla="*/ 2650786 h 6858000"/>
              <a:gd name="connsiteX90" fmla="*/ 6894052 w 7918980"/>
              <a:gd name="connsiteY90" fmla="*/ 2661993 h 6858000"/>
              <a:gd name="connsiteX91" fmla="*/ 6885953 w 7918980"/>
              <a:gd name="connsiteY91" fmla="*/ 2670949 h 6858000"/>
              <a:gd name="connsiteX92" fmla="*/ 6880156 w 7918980"/>
              <a:gd name="connsiteY92" fmla="*/ 2690255 h 6858000"/>
              <a:gd name="connsiteX93" fmla="*/ 6881009 w 7918980"/>
              <a:gd name="connsiteY93" fmla="*/ 2695683 h 6858000"/>
              <a:gd name="connsiteX94" fmla="*/ 6870001 w 7918980"/>
              <a:gd name="connsiteY94" fmla="*/ 2713964 h 6858000"/>
              <a:gd name="connsiteX95" fmla="*/ 6864441 w 7918980"/>
              <a:gd name="connsiteY95" fmla="*/ 2730175 h 6858000"/>
              <a:gd name="connsiteX96" fmla="*/ 6875107 w 7918980"/>
              <a:gd name="connsiteY96" fmla="*/ 2763497 h 6858000"/>
              <a:gd name="connsiteX97" fmla="*/ 6837349 w 7918980"/>
              <a:gd name="connsiteY97" fmla="*/ 3051539 h 6858000"/>
              <a:gd name="connsiteX98" fmla="*/ 6835698 w 7918980"/>
              <a:gd name="connsiteY98" fmla="*/ 3060333 h 6858000"/>
              <a:gd name="connsiteX99" fmla="*/ 6837785 w 7918980"/>
              <a:gd name="connsiteY99" fmla="*/ 3065434 h 6858000"/>
              <a:gd name="connsiteX100" fmla="*/ 6834476 w 7918980"/>
              <a:gd name="connsiteY100" fmla="*/ 3066836 h 6858000"/>
              <a:gd name="connsiteX101" fmla="*/ 6831096 w 7918980"/>
              <a:gd name="connsiteY101" fmla="*/ 3084834 h 6858000"/>
              <a:gd name="connsiteX102" fmla="*/ 6831305 w 7918980"/>
              <a:gd name="connsiteY102" fmla="*/ 3097259 h 6858000"/>
              <a:gd name="connsiteX103" fmla="*/ 6828050 w 7918980"/>
              <a:gd name="connsiteY103" fmla="*/ 3101053 h 6858000"/>
              <a:gd name="connsiteX104" fmla="*/ 6827093 w 7918980"/>
              <a:gd name="connsiteY104" fmla="*/ 3106151 h 6858000"/>
              <a:gd name="connsiteX105" fmla="*/ 6833251 w 7918980"/>
              <a:gd name="connsiteY105" fmla="*/ 3116747 h 6858000"/>
              <a:gd name="connsiteX106" fmla="*/ 6825921 w 7918980"/>
              <a:gd name="connsiteY106" fmla="*/ 3151828 h 6858000"/>
              <a:gd name="connsiteX107" fmla="*/ 6825863 w 7918980"/>
              <a:gd name="connsiteY107" fmla="*/ 3180546 h 6858000"/>
              <a:gd name="connsiteX108" fmla="*/ 6839691 w 7918980"/>
              <a:gd name="connsiteY108" fmla="*/ 3258677 h 6858000"/>
              <a:gd name="connsiteX109" fmla="*/ 6840898 w 7918980"/>
              <a:gd name="connsiteY109" fmla="*/ 3262610 h 6858000"/>
              <a:gd name="connsiteX110" fmla="*/ 6834652 w 7918980"/>
              <a:gd name="connsiteY110" fmla="*/ 3277179 h 6858000"/>
              <a:gd name="connsiteX111" fmla="*/ 6832324 w 7918980"/>
              <a:gd name="connsiteY111" fmla="*/ 3278130 h 6858000"/>
              <a:gd name="connsiteX112" fmla="*/ 6849750 w 7918980"/>
              <a:gd name="connsiteY112" fmla="*/ 3325671 h 6858000"/>
              <a:gd name="connsiteX113" fmla="*/ 6847551 w 7918980"/>
              <a:gd name="connsiteY113" fmla="*/ 3332072 h 6858000"/>
              <a:gd name="connsiteX114" fmla="*/ 6864685 w 7918980"/>
              <a:gd name="connsiteY114" fmla="*/ 3362948 h 6858000"/>
              <a:gd name="connsiteX115" fmla="*/ 6870457 w 7918980"/>
              <a:gd name="connsiteY115" fmla="*/ 3378959 h 6858000"/>
              <a:gd name="connsiteX116" fmla="*/ 6883738 w 7918980"/>
              <a:gd name="connsiteY116" fmla="*/ 3407057 h 6858000"/>
              <a:gd name="connsiteX117" fmla="*/ 6881948 w 7918980"/>
              <a:gd name="connsiteY117" fmla="*/ 3409825 h 6858000"/>
              <a:gd name="connsiteX118" fmla="*/ 6885647 w 7918980"/>
              <a:gd name="connsiteY118" fmla="*/ 3415218 h 6858000"/>
              <a:gd name="connsiteX119" fmla="*/ 6883908 w 7918980"/>
              <a:gd name="connsiteY119" fmla="*/ 3419880 h 6858000"/>
              <a:gd name="connsiteX120" fmla="*/ 6885903 w 7918980"/>
              <a:gd name="connsiteY120" fmla="*/ 3424545 h 6858000"/>
              <a:gd name="connsiteX121" fmla="*/ 6887603 w 7918980"/>
              <a:gd name="connsiteY121" fmla="*/ 3476412 h 6858000"/>
              <a:gd name="connsiteX122" fmla="*/ 6892664 w 7918980"/>
              <a:gd name="connsiteY122" fmla="*/ 3486850 h 6858000"/>
              <a:gd name="connsiteX123" fmla="*/ 6886319 w 7918980"/>
              <a:gd name="connsiteY123" fmla="*/ 3496391 h 6858000"/>
              <a:gd name="connsiteX124" fmla="*/ 6893119 w 7918980"/>
              <a:gd name="connsiteY124" fmla="*/ 3531201 h 6858000"/>
              <a:gd name="connsiteX125" fmla="*/ 6902876 w 7918980"/>
              <a:gd name="connsiteY125" fmla="*/ 3542019 h 6858000"/>
              <a:gd name="connsiteX126" fmla="*/ 6910520 w 7918980"/>
              <a:gd name="connsiteY126" fmla="*/ 3552249 h 6858000"/>
              <a:gd name="connsiteX127" fmla="*/ 6910882 w 7918980"/>
              <a:gd name="connsiteY127" fmla="*/ 3553678 h 6858000"/>
              <a:gd name="connsiteX128" fmla="*/ 6914489 w 7918980"/>
              <a:gd name="connsiteY128" fmla="*/ 3568021 h 6858000"/>
              <a:gd name="connsiteX129" fmla="*/ 6914914 w 7918980"/>
              <a:gd name="connsiteY129" fmla="*/ 3569719 h 6858000"/>
              <a:gd name="connsiteX130" fmla="*/ 6912342 w 7918980"/>
              <a:gd name="connsiteY130" fmla="*/ 3586412 h 6858000"/>
              <a:gd name="connsiteX131" fmla="*/ 6915338 w 7918980"/>
              <a:gd name="connsiteY131" fmla="*/ 3597336 h 6858000"/>
              <a:gd name="connsiteX132" fmla="*/ 6907234 w 7918980"/>
              <a:gd name="connsiteY132" fmla="*/ 3606007 h 6858000"/>
              <a:gd name="connsiteX133" fmla="*/ 6907261 w 7918980"/>
              <a:gd name="connsiteY133" fmla="*/ 3641228 h 6858000"/>
              <a:gd name="connsiteX134" fmla="*/ 6914828 w 7918980"/>
              <a:gd name="connsiteY134" fmla="*/ 3653088 h 6858000"/>
              <a:gd name="connsiteX135" fmla="*/ 6920416 w 7918980"/>
              <a:gd name="connsiteY135" fmla="*/ 3664114 h 6858000"/>
              <a:gd name="connsiteX136" fmla="*/ 6920498 w 7918980"/>
              <a:gd name="connsiteY136" fmla="*/ 3665569 h 6858000"/>
              <a:gd name="connsiteX137" fmla="*/ 6922809 w 7918980"/>
              <a:gd name="connsiteY137" fmla="*/ 3707357 h 6858000"/>
              <a:gd name="connsiteX138" fmla="*/ 6937676 w 7918980"/>
              <a:gd name="connsiteY138" fmla="*/ 3778166 h 6858000"/>
              <a:gd name="connsiteX139" fmla="*/ 6958359 w 7918980"/>
              <a:gd name="connsiteY139" fmla="*/ 3878222 h 6858000"/>
              <a:gd name="connsiteX140" fmla="*/ 6953118 w 7918980"/>
              <a:gd name="connsiteY140" fmla="*/ 4048117 h 6858000"/>
              <a:gd name="connsiteX141" fmla="*/ 6913020 w 7918980"/>
              <a:gd name="connsiteY141" fmla="*/ 4219510 h 6858000"/>
              <a:gd name="connsiteX142" fmla="*/ 6915792 w 7918980"/>
              <a:gd name="connsiteY142" fmla="*/ 4411258 h 6858000"/>
              <a:gd name="connsiteX143" fmla="*/ 6907579 w 7918980"/>
              <a:gd name="connsiteY143" fmla="*/ 4488531 h 6858000"/>
              <a:gd name="connsiteX144" fmla="*/ 6907052 w 7918980"/>
              <a:gd name="connsiteY144" fmla="*/ 4539168 h 6858000"/>
              <a:gd name="connsiteX145" fmla="*/ 6891916 w 7918980"/>
              <a:gd name="connsiteY145" fmla="*/ 4625153 h 6858000"/>
              <a:gd name="connsiteX146" fmla="*/ 6882094 w 7918980"/>
              <a:gd name="connsiteY146" fmla="*/ 4733115 h 6858000"/>
              <a:gd name="connsiteX147" fmla="*/ 6860189 w 7918980"/>
              <a:gd name="connsiteY147" fmla="*/ 4844323 h 6858000"/>
              <a:gd name="connsiteX148" fmla="*/ 6843618 w 7918980"/>
              <a:gd name="connsiteY148" fmla="*/ 4877992 h 6858000"/>
              <a:gd name="connsiteX149" fmla="*/ 6829393 w 7918980"/>
              <a:gd name="connsiteY149" fmla="*/ 4925805 h 6858000"/>
              <a:gd name="connsiteX150" fmla="*/ 6794017 w 7918980"/>
              <a:gd name="connsiteY150" fmla="*/ 5009272 h 6858000"/>
              <a:gd name="connsiteX151" fmla="*/ 6786085 w 7918980"/>
              <a:gd name="connsiteY151" fmla="*/ 5111369 h 6858000"/>
              <a:gd name="connsiteX152" fmla="*/ 6799321 w 7918980"/>
              <a:gd name="connsiteY152" fmla="*/ 5210876 h 6858000"/>
              <a:gd name="connsiteX153" fmla="*/ 6803597 w 7918980"/>
              <a:gd name="connsiteY153" fmla="*/ 5269726 h 6858000"/>
              <a:gd name="connsiteX154" fmla="*/ 6820713 w 7918980"/>
              <a:gd name="connsiteY154" fmla="*/ 5464225 h 6858000"/>
              <a:gd name="connsiteX155" fmla="*/ 6824380 w 7918980"/>
              <a:gd name="connsiteY155" fmla="*/ 5594585 h 6858000"/>
              <a:gd name="connsiteX156" fmla="*/ 6806680 w 7918980"/>
              <a:gd name="connsiteY156" fmla="*/ 5667896 h 6858000"/>
              <a:gd name="connsiteX157" fmla="*/ 6791486 w 7918980"/>
              <a:gd name="connsiteY157" fmla="*/ 5769225 h 6858000"/>
              <a:gd name="connsiteX158" fmla="*/ 6792745 w 7918980"/>
              <a:gd name="connsiteY158" fmla="*/ 5823324 h 6858000"/>
              <a:gd name="connsiteX159" fmla="*/ 6789109 w 7918980"/>
              <a:gd name="connsiteY159" fmla="*/ 5862699 h 6858000"/>
              <a:gd name="connsiteX160" fmla="*/ 6793675 w 7918980"/>
              <a:gd name="connsiteY160" fmla="*/ 5906467 h 6858000"/>
              <a:gd name="connsiteX161" fmla="*/ 6814548 w 7918980"/>
              <a:gd name="connsiteY161" fmla="*/ 5939847 h 6858000"/>
              <a:gd name="connsiteX162" fmla="*/ 6809795 w 7918980"/>
              <a:gd name="connsiteY162" fmla="*/ 5973994 h 6858000"/>
              <a:gd name="connsiteX163" fmla="*/ 6810756 w 7918980"/>
              <a:gd name="connsiteY163" fmla="*/ 6089693 h 6858000"/>
              <a:gd name="connsiteX164" fmla="*/ 6814601 w 7918980"/>
              <a:gd name="connsiteY164" fmla="*/ 6224938 h 6858000"/>
              <a:gd name="connsiteX165" fmla="*/ 6840137 w 7918980"/>
              <a:gd name="connsiteY165" fmla="*/ 6370251 h 6858000"/>
              <a:gd name="connsiteX166" fmla="*/ 6863777 w 7918980"/>
              <a:gd name="connsiteY166" fmla="*/ 6541313 h 6858000"/>
              <a:gd name="connsiteX167" fmla="*/ 6868355 w 7918980"/>
              <a:gd name="connsiteY167" fmla="*/ 6640957 h 6858000"/>
              <a:gd name="connsiteX168" fmla="*/ 6881422 w 7918980"/>
              <a:gd name="connsiteY168" fmla="*/ 6705297 h 6858000"/>
              <a:gd name="connsiteX169" fmla="*/ 6894105 w 7918980"/>
              <a:gd name="connsiteY169" fmla="*/ 6759582 h 6858000"/>
              <a:gd name="connsiteX170" fmla="*/ 6892152 w 7918980"/>
              <a:gd name="connsiteY170" fmla="*/ 6817746 h 6858000"/>
              <a:gd name="connsiteX171" fmla="*/ 6895302 w 7918980"/>
              <a:gd name="connsiteY171" fmla="*/ 6843646 h 6858000"/>
              <a:gd name="connsiteX172" fmla="*/ 6914368 w 7918980"/>
              <a:gd name="connsiteY172" fmla="*/ 6857998 h 6858000"/>
              <a:gd name="connsiteX173" fmla="*/ 7549620 w 7918980"/>
              <a:gd name="connsiteY173" fmla="*/ 6857998 h 6858000"/>
              <a:gd name="connsiteX174" fmla="*/ 7918980 w 7918980"/>
              <a:gd name="connsiteY174" fmla="*/ 6857998 h 6858000"/>
              <a:gd name="connsiteX175" fmla="*/ 7918980 w 7918980"/>
              <a:gd name="connsiteY175" fmla="*/ 6858000 h 6858000"/>
              <a:gd name="connsiteX176" fmla="*/ 7549620 w 7918980"/>
              <a:gd name="connsiteY176" fmla="*/ 6858000 h 6858000"/>
              <a:gd name="connsiteX177" fmla="*/ 6658851 w 7918980"/>
              <a:gd name="connsiteY177" fmla="*/ 6858000 h 6858000"/>
              <a:gd name="connsiteX178" fmla="*/ 2092387 w 7918980"/>
              <a:gd name="connsiteY178" fmla="*/ 6858000 h 6858000"/>
              <a:gd name="connsiteX179" fmla="*/ 1822980 w 7918980"/>
              <a:gd name="connsiteY179" fmla="*/ 6858000 h 6858000"/>
              <a:gd name="connsiteX180" fmla="*/ 727500 w 7918980"/>
              <a:gd name="connsiteY180" fmla="*/ 6858000 h 6858000"/>
              <a:gd name="connsiteX181" fmla="*/ 504457 w 7918980"/>
              <a:gd name="connsiteY181" fmla="*/ 6858000 h 6858000"/>
              <a:gd name="connsiteX182" fmla="*/ 0 w 7918980"/>
              <a:gd name="connsiteY182" fmla="*/ 6858000 h 6858000"/>
              <a:gd name="connsiteX0" fmla="*/ 0 w 7918980"/>
              <a:gd name="connsiteY0" fmla="*/ 0 h 6858000"/>
              <a:gd name="connsiteX1" fmla="*/ 504457 w 7918980"/>
              <a:gd name="connsiteY1" fmla="*/ 0 h 6858000"/>
              <a:gd name="connsiteX2" fmla="*/ 727500 w 7918980"/>
              <a:gd name="connsiteY2" fmla="*/ 0 h 6858000"/>
              <a:gd name="connsiteX3" fmla="*/ 1822980 w 7918980"/>
              <a:gd name="connsiteY3" fmla="*/ 0 h 6858000"/>
              <a:gd name="connsiteX4" fmla="*/ 2092387 w 7918980"/>
              <a:gd name="connsiteY4" fmla="*/ 0 h 6858000"/>
              <a:gd name="connsiteX5" fmla="*/ 7076514 w 7918980"/>
              <a:gd name="connsiteY5" fmla="*/ 0 h 6858000"/>
              <a:gd name="connsiteX6" fmla="*/ 7264525 w 7918980"/>
              <a:gd name="connsiteY6" fmla="*/ 0 h 6858000"/>
              <a:gd name="connsiteX7" fmla="*/ 7390497 w 7918980"/>
              <a:gd name="connsiteY7" fmla="*/ 0 h 6858000"/>
              <a:gd name="connsiteX8" fmla="*/ 7389918 w 7918980"/>
              <a:gd name="connsiteY8" fmla="*/ 1705 h 6858000"/>
              <a:gd name="connsiteX9" fmla="*/ 7374574 w 7918980"/>
              <a:gd name="connsiteY9" fmla="*/ 17287 h 6858000"/>
              <a:gd name="connsiteX10" fmla="*/ 7368621 w 7918980"/>
              <a:gd name="connsiteY10" fmla="*/ 130336 h 6858000"/>
              <a:gd name="connsiteX11" fmla="*/ 7361269 w 7918980"/>
              <a:gd name="connsiteY11" fmla="*/ 187093 h 6858000"/>
              <a:gd name="connsiteX12" fmla="*/ 7368770 w 7918980"/>
              <a:gd name="connsiteY12" fmla="*/ 265704 h 6858000"/>
              <a:gd name="connsiteX13" fmla="*/ 7365293 w 7918980"/>
              <a:gd name="connsiteY13" fmla="*/ 354566 h 6858000"/>
              <a:gd name="connsiteX14" fmla="*/ 7347106 w 7918980"/>
              <a:gd name="connsiteY14" fmla="*/ 472000 h 6858000"/>
              <a:gd name="connsiteX15" fmla="*/ 7345150 w 7918980"/>
              <a:gd name="connsiteY15" fmla="*/ 473782 h 6858000"/>
              <a:gd name="connsiteX16" fmla="*/ 7344778 w 7918980"/>
              <a:gd name="connsiteY16" fmla="*/ 491380 h 6858000"/>
              <a:gd name="connsiteX17" fmla="*/ 7359399 w 7918980"/>
              <a:gd name="connsiteY17" fmla="*/ 531675 h 6858000"/>
              <a:gd name="connsiteX18" fmla="*/ 7356415 w 7918980"/>
              <a:gd name="connsiteY18" fmla="*/ 536015 h 6858000"/>
              <a:gd name="connsiteX19" fmla="*/ 7361068 w 7918980"/>
              <a:gd name="connsiteY19" fmla="*/ 572092 h 6858000"/>
              <a:gd name="connsiteX20" fmla="*/ 7359041 w 7918980"/>
              <a:gd name="connsiteY20" fmla="*/ 572511 h 6858000"/>
              <a:gd name="connsiteX21" fmla="*/ 7351198 w 7918980"/>
              <a:gd name="connsiteY21" fmla="*/ 582332 h 6858000"/>
              <a:gd name="connsiteX22" fmla="*/ 7340991 w 7918980"/>
              <a:gd name="connsiteY22" fmla="*/ 601285 h 6858000"/>
              <a:gd name="connsiteX23" fmla="*/ 7296154 w 7918980"/>
              <a:gd name="connsiteY23" fmla="*/ 681608 h 6858000"/>
              <a:gd name="connsiteX24" fmla="*/ 7295943 w 7918980"/>
              <a:gd name="connsiteY24" fmla="*/ 689151 h 6858000"/>
              <a:gd name="connsiteX25" fmla="*/ 7295465 w 7918980"/>
              <a:gd name="connsiteY25" fmla="*/ 689289 h 6858000"/>
              <a:gd name="connsiteX26" fmla="*/ 7294306 w 7918980"/>
              <a:gd name="connsiteY26" fmla="*/ 697222 h 6858000"/>
              <a:gd name="connsiteX27" fmla="*/ 7295144 w 7918980"/>
              <a:gd name="connsiteY27" fmla="*/ 717531 h 6858000"/>
              <a:gd name="connsiteX28" fmla="*/ 7291871 w 7918980"/>
              <a:gd name="connsiteY28" fmla="*/ 722494 h 6858000"/>
              <a:gd name="connsiteX29" fmla="*/ 7286061 w 7918980"/>
              <a:gd name="connsiteY29" fmla="*/ 724368 h 6858000"/>
              <a:gd name="connsiteX30" fmla="*/ 7269961 w 7918980"/>
              <a:gd name="connsiteY30" fmla="*/ 752692 h 6858000"/>
              <a:gd name="connsiteX31" fmla="*/ 7240170 w 7918980"/>
              <a:gd name="connsiteY31" fmla="*/ 816346 h 6858000"/>
              <a:gd name="connsiteX32" fmla="*/ 7211938 w 7918980"/>
              <a:gd name="connsiteY32" fmla="*/ 889417 h 6858000"/>
              <a:gd name="connsiteX33" fmla="*/ 7130024 w 7918980"/>
              <a:gd name="connsiteY33" fmla="*/ 1063288 h 6858000"/>
              <a:gd name="connsiteX34" fmla="*/ 7126817 w 7918980"/>
              <a:gd name="connsiteY34" fmla="*/ 1157176 h 6858000"/>
              <a:gd name="connsiteX35" fmla="*/ 7109474 w 7918980"/>
              <a:gd name="connsiteY35" fmla="*/ 1210776 h 6858000"/>
              <a:gd name="connsiteX36" fmla="*/ 7105443 w 7918980"/>
              <a:gd name="connsiteY36" fmla="*/ 1301993 h 6858000"/>
              <a:gd name="connsiteX37" fmla="*/ 7075215 w 7918980"/>
              <a:gd name="connsiteY37" fmla="*/ 1360879 h 6858000"/>
              <a:gd name="connsiteX38" fmla="*/ 7067477 w 7918980"/>
              <a:gd name="connsiteY38" fmla="*/ 1404045 h 6858000"/>
              <a:gd name="connsiteX39" fmla="*/ 7046803 w 7918980"/>
              <a:gd name="connsiteY39" fmla="*/ 1429568 h 6858000"/>
              <a:gd name="connsiteX40" fmla="*/ 7047831 w 7918980"/>
              <a:gd name="connsiteY40" fmla="*/ 1430305 h 6858000"/>
              <a:gd name="connsiteX41" fmla="*/ 7035374 w 7918980"/>
              <a:gd name="connsiteY41" fmla="*/ 1463304 h 6858000"/>
              <a:gd name="connsiteX42" fmla="*/ 7032938 w 7918980"/>
              <a:gd name="connsiteY42" fmla="*/ 1514846 h 6858000"/>
              <a:gd name="connsiteX43" fmla="*/ 7029397 w 7918980"/>
              <a:gd name="connsiteY43" fmla="*/ 1519731 h 6858000"/>
              <a:gd name="connsiteX44" fmla="*/ 7029620 w 7918980"/>
              <a:gd name="connsiteY44" fmla="*/ 1519929 h 6858000"/>
              <a:gd name="connsiteX45" fmla="*/ 7030612 w 7918980"/>
              <a:gd name="connsiteY45" fmla="*/ 1546022 h 6858000"/>
              <a:gd name="connsiteX46" fmla="*/ 7035010 w 7918980"/>
              <a:gd name="connsiteY46" fmla="*/ 1578752 h 6858000"/>
              <a:gd name="connsiteX47" fmla="*/ 7026513 w 7918980"/>
              <a:gd name="connsiteY47" fmla="*/ 1647555 h 6858000"/>
              <a:gd name="connsiteX48" fmla="*/ 7013857 w 7918980"/>
              <a:gd name="connsiteY48" fmla="*/ 1715685 h 6858000"/>
              <a:gd name="connsiteX49" fmla="*/ 7007215 w 7918980"/>
              <a:gd name="connsiteY49" fmla="*/ 1740358 h 6858000"/>
              <a:gd name="connsiteX50" fmla="*/ 7004455 w 7918980"/>
              <a:gd name="connsiteY50" fmla="*/ 1784314 h 6858000"/>
              <a:gd name="connsiteX51" fmla="*/ 7008825 w 7918980"/>
              <a:gd name="connsiteY51" fmla="*/ 1804434 h 6858000"/>
              <a:gd name="connsiteX52" fmla="*/ 7008048 w 7918980"/>
              <a:gd name="connsiteY52" fmla="*/ 1805316 h 6858000"/>
              <a:gd name="connsiteX53" fmla="*/ 7011573 w 7918980"/>
              <a:gd name="connsiteY53" fmla="*/ 1807109 h 6858000"/>
              <a:gd name="connsiteX54" fmla="*/ 7008900 w 7918980"/>
              <a:gd name="connsiteY54" fmla="*/ 1821003 h 6858000"/>
              <a:gd name="connsiteX55" fmla="*/ 7006523 w 7918980"/>
              <a:gd name="connsiteY55" fmla="*/ 1824832 h 6858000"/>
              <a:gd name="connsiteX56" fmla="*/ 7005215 w 7918980"/>
              <a:gd name="connsiteY56" fmla="*/ 1830429 h 6858000"/>
              <a:gd name="connsiteX57" fmla="*/ 7005505 w 7918980"/>
              <a:gd name="connsiteY57" fmla="*/ 1830569 h 6858000"/>
              <a:gd name="connsiteX58" fmla="*/ 7003643 w 7918980"/>
              <a:gd name="connsiteY58" fmla="*/ 1835810 h 6858000"/>
              <a:gd name="connsiteX59" fmla="*/ 6990432 w 7918980"/>
              <a:gd name="connsiteY59" fmla="*/ 1861483 h 6858000"/>
              <a:gd name="connsiteX60" fmla="*/ 6997246 w 7918980"/>
              <a:gd name="connsiteY60" fmla="*/ 1892417 h 6858000"/>
              <a:gd name="connsiteX61" fmla="*/ 7012242 w 7918980"/>
              <a:gd name="connsiteY61" fmla="*/ 1895114 h 6858000"/>
              <a:gd name="connsiteX62" fmla="*/ 7010080 w 7918980"/>
              <a:gd name="connsiteY62" fmla="*/ 1899379 h 6858000"/>
              <a:gd name="connsiteX63" fmla="*/ 7003451 w 7918980"/>
              <a:gd name="connsiteY63" fmla="*/ 1907867 h 6858000"/>
              <a:gd name="connsiteX64" fmla="*/ 7004341 w 7918980"/>
              <a:gd name="connsiteY64" fmla="*/ 1910265 h 6858000"/>
              <a:gd name="connsiteX65" fmla="*/ 7001248 w 7918980"/>
              <a:gd name="connsiteY65" fmla="*/ 1935584 h 6858000"/>
              <a:gd name="connsiteX66" fmla="*/ 7006599 w 7918980"/>
              <a:gd name="connsiteY66" fmla="*/ 1942021 h 6858000"/>
              <a:gd name="connsiteX67" fmla="*/ 7007460 w 7918980"/>
              <a:gd name="connsiteY67" fmla="*/ 1945112 h 6858000"/>
              <a:gd name="connsiteX68" fmla="*/ 6995756 w 7918980"/>
              <a:gd name="connsiteY68" fmla="*/ 1961162 h 6858000"/>
              <a:gd name="connsiteX69" fmla="*/ 6949577 w 7918980"/>
              <a:gd name="connsiteY69" fmla="*/ 2024270 h 6858000"/>
              <a:gd name="connsiteX70" fmla="*/ 6942508 w 7918980"/>
              <a:gd name="connsiteY70" fmla="*/ 2107942 h 6858000"/>
              <a:gd name="connsiteX71" fmla="*/ 6933336 w 7918980"/>
              <a:gd name="connsiteY71" fmla="*/ 2193455 h 6858000"/>
              <a:gd name="connsiteX72" fmla="*/ 6927972 w 7918980"/>
              <a:gd name="connsiteY72" fmla="*/ 2260088 h 6858000"/>
              <a:gd name="connsiteX73" fmla="*/ 6909058 w 7918980"/>
              <a:gd name="connsiteY73" fmla="*/ 2296008 h 6858000"/>
              <a:gd name="connsiteX74" fmla="*/ 6901810 w 7918980"/>
              <a:gd name="connsiteY74" fmla="*/ 2305564 h 6858000"/>
              <a:gd name="connsiteX75" fmla="*/ 6904482 w 7918980"/>
              <a:gd name="connsiteY75" fmla="*/ 2320214 h 6858000"/>
              <a:gd name="connsiteX76" fmla="*/ 6891885 w 7918980"/>
              <a:gd name="connsiteY76" fmla="*/ 2417011 h 6858000"/>
              <a:gd name="connsiteX77" fmla="*/ 6884970 w 7918980"/>
              <a:gd name="connsiteY77" fmla="*/ 2454207 h 6858000"/>
              <a:gd name="connsiteX78" fmla="*/ 6882954 w 7918980"/>
              <a:gd name="connsiteY78" fmla="*/ 2487203 h 6858000"/>
              <a:gd name="connsiteX79" fmla="*/ 6871484 w 7918980"/>
              <a:gd name="connsiteY79" fmla="*/ 2512282 h 6858000"/>
              <a:gd name="connsiteX80" fmla="*/ 6872496 w 7918980"/>
              <a:gd name="connsiteY80" fmla="*/ 2514318 h 6858000"/>
              <a:gd name="connsiteX81" fmla="*/ 6898111 w 7918980"/>
              <a:gd name="connsiteY81" fmla="*/ 2574334 h 6858000"/>
              <a:gd name="connsiteX82" fmla="*/ 6897017 w 7918980"/>
              <a:gd name="connsiteY82" fmla="*/ 2579877 h 6858000"/>
              <a:gd name="connsiteX83" fmla="*/ 6897171 w 7918980"/>
              <a:gd name="connsiteY83" fmla="*/ 2608928 h 6858000"/>
              <a:gd name="connsiteX84" fmla="*/ 6896584 w 7918980"/>
              <a:gd name="connsiteY84" fmla="*/ 2613111 h 6858000"/>
              <a:gd name="connsiteX85" fmla="*/ 6888164 w 7918980"/>
              <a:gd name="connsiteY85" fmla="*/ 2621996 h 6858000"/>
              <a:gd name="connsiteX86" fmla="*/ 6890652 w 7918980"/>
              <a:gd name="connsiteY86" fmla="*/ 2634265 h 6858000"/>
              <a:gd name="connsiteX87" fmla="*/ 6882034 w 7918980"/>
              <a:gd name="connsiteY87" fmla="*/ 2647237 h 6858000"/>
              <a:gd name="connsiteX88" fmla="*/ 6888195 w 7918980"/>
              <a:gd name="connsiteY88" fmla="*/ 2650786 h 6858000"/>
              <a:gd name="connsiteX89" fmla="*/ 6894052 w 7918980"/>
              <a:gd name="connsiteY89" fmla="*/ 2661993 h 6858000"/>
              <a:gd name="connsiteX90" fmla="*/ 6885953 w 7918980"/>
              <a:gd name="connsiteY90" fmla="*/ 2670949 h 6858000"/>
              <a:gd name="connsiteX91" fmla="*/ 6880156 w 7918980"/>
              <a:gd name="connsiteY91" fmla="*/ 2690255 h 6858000"/>
              <a:gd name="connsiteX92" fmla="*/ 6881009 w 7918980"/>
              <a:gd name="connsiteY92" fmla="*/ 2695683 h 6858000"/>
              <a:gd name="connsiteX93" fmla="*/ 6870001 w 7918980"/>
              <a:gd name="connsiteY93" fmla="*/ 2713964 h 6858000"/>
              <a:gd name="connsiteX94" fmla="*/ 6864441 w 7918980"/>
              <a:gd name="connsiteY94" fmla="*/ 2730175 h 6858000"/>
              <a:gd name="connsiteX95" fmla="*/ 6875107 w 7918980"/>
              <a:gd name="connsiteY95" fmla="*/ 2763497 h 6858000"/>
              <a:gd name="connsiteX96" fmla="*/ 6837349 w 7918980"/>
              <a:gd name="connsiteY96" fmla="*/ 3051539 h 6858000"/>
              <a:gd name="connsiteX97" fmla="*/ 6835698 w 7918980"/>
              <a:gd name="connsiteY97" fmla="*/ 3060333 h 6858000"/>
              <a:gd name="connsiteX98" fmla="*/ 6837785 w 7918980"/>
              <a:gd name="connsiteY98" fmla="*/ 3065434 h 6858000"/>
              <a:gd name="connsiteX99" fmla="*/ 6834476 w 7918980"/>
              <a:gd name="connsiteY99" fmla="*/ 3066836 h 6858000"/>
              <a:gd name="connsiteX100" fmla="*/ 6831096 w 7918980"/>
              <a:gd name="connsiteY100" fmla="*/ 3084834 h 6858000"/>
              <a:gd name="connsiteX101" fmla="*/ 6831305 w 7918980"/>
              <a:gd name="connsiteY101" fmla="*/ 3097259 h 6858000"/>
              <a:gd name="connsiteX102" fmla="*/ 6828050 w 7918980"/>
              <a:gd name="connsiteY102" fmla="*/ 3101053 h 6858000"/>
              <a:gd name="connsiteX103" fmla="*/ 6827093 w 7918980"/>
              <a:gd name="connsiteY103" fmla="*/ 3106151 h 6858000"/>
              <a:gd name="connsiteX104" fmla="*/ 6833251 w 7918980"/>
              <a:gd name="connsiteY104" fmla="*/ 3116747 h 6858000"/>
              <a:gd name="connsiteX105" fmla="*/ 6825921 w 7918980"/>
              <a:gd name="connsiteY105" fmla="*/ 3151828 h 6858000"/>
              <a:gd name="connsiteX106" fmla="*/ 6825863 w 7918980"/>
              <a:gd name="connsiteY106" fmla="*/ 3180546 h 6858000"/>
              <a:gd name="connsiteX107" fmla="*/ 6839691 w 7918980"/>
              <a:gd name="connsiteY107" fmla="*/ 3258677 h 6858000"/>
              <a:gd name="connsiteX108" fmla="*/ 6840898 w 7918980"/>
              <a:gd name="connsiteY108" fmla="*/ 3262610 h 6858000"/>
              <a:gd name="connsiteX109" fmla="*/ 6834652 w 7918980"/>
              <a:gd name="connsiteY109" fmla="*/ 3277179 h 6858000"/>
              <a:gd name="connsiteX110" fmla="*/ 6832324 w 7918980"/>
              <a:gd name="connsiteY110" fmla="*/ 3278130 h 6858000"/>
              <a:gd name="connsiteX111" fmla="*/ 6849750 w 7918980"/>
              <a:gd name="connsiteY111" fmla="*/ 3325671 h 6858000"/>
              <a:gd name="connsiteX112" fmla="*/ 6847551 w 7918980"/>
              <a:gd name="connsiteY112" fmla="*/ 3332072 h 6858000"/>
              <a:gd name="connsiteX113" fmla="*/ 6864685 w 7918980"/>
              <a:gd name="connsiteY113" fmla="*/ 3362948 h 6858000"/>
              <a:gd name="connsiteX114" fmla="*/ 6870457 w 7918980"/>
              <a:gd name="connsiteY114" fmla="*/ 3378959 h 6858000"/>
              <a:gd name="connsiteX115" fmla="*/ 6883738 w 7918980"/>
              <a:gd name="connsiteY115" fmla="*/ 3407057 h 6858000"/>
              <a:gd name="connsiteX116" fmla="*/ 6881948 w 7918980"/>
              <a:gd name="connsiteY116" fmla="*/ 3409825 h 6858000"/>
              <a:gd name="connsiteX117" fmla="*/ 6885647 w 7918980"/>
              <a:gd name="connsiteY117" fmla="*/ 3415218 h 6858000"/>
              <a:gd name="connsiteX118" fmla="*/ 6883908 w 7918980"/>
              <a:gd name="connsiteY118" fmla="*/ 3419880 h 6858000"/>
              <a:gd name="connsiteX119" fmla="*/ 6885903 w 7918980"/>
              <a:gd name="connsiteY119" fmla="*/ 3424545 h 6858000"/>
              <a:gd name="connsiteX120" fmla="*/ 6887603 w 7918980"/>
              <a:gd name="connsiteY120" fmla="*/ 3476412 h 6858000"/>
              <a:gd name="connsiteX121" fmla="*/ 6892664 w 7918980"/>
              <a:gd name="connsiteY121" fmla="*/ 3486850 h 6858000"/>
              <a:gd name="connsiteX122" fmla="*/ 6886319 w 7918980"/>
              <a:gd name="connsiteY122" fmla="*/ 3496391 h 6858000"/>
              <a:gd name="connsiteX123" fmla="*/ 6893119 w 7918980"/>
              <a:gd name="connsiteY123" fmla="*/ 3531201 h 6858000"/>
              <a:gd name="connsiteX124" fmla="*/ 6902876 w 7918980"/>
              <a:gd name="connsiteY124" fmla="*/ 3542019 h 6858000"/>
              <a:gd name="connsiteX125" fmla="*/ 6910520 w 7918980"/>
              <a:gd name="connsiteY125" fmla="*/ 3552249 h 6858000"/>
              <a:gd name="connsiteX126" fmla="*/ 6910882 w 7918980"/>
              <a:gd name="connsiteY126" fmla="*/ 3553678 h 6858000"/>
              <a:gd name="connsiteX127" fmla="*/ 6914489 w 7918980"/>
              <a:gd name="connsiteY127" fmla="*/ 3568021 h 6858000"/>
              <a:gd name="connsiteX128" fmla="*/ 6914914 w 7918980"/>
              <a:gd name="connsiteY128" fmla="*/ 3569719 h 6858000"/>
              <a:gd name="connsiteX129" fmla="*/ 6912342 w 7918980"/>
              <a:gd name="connsiteY129" fmla="*/ 3586412 h 6858000"/>
              <a:gd name="connsiteX130" fmla="*/ 6915338 w 7918980"/>
              <a:gd name="connsiteY130" fmla="*/ 3597336 h 6858000"/>
              <a:gd name="connsiteX131" fmla="*/ 6907234 w 7918980"/>
              <a:gd name="connsiteY131" fmla="*/ 3606007 h 6858000"/>
              <a:gd name="connsiteX132" fmla="*/ 6907261 w 7918980"/>
              <a:gd name="connsiteY132" fmla="*/ 3641228 h 6858000"/>
              <a:gd name="connsiteX133" fmla="*/ 6914828 w 7918980"/>
              <a:gd name="connsiteY133" fmla="*/ 3653088 h 6858000"/>
              <a:gd name="connsiteX134" fmla="*/ 6920416 w 7918980"/>
              <a:gd name="connsiteY134" fmla="*/ 3664114 h 6858000"/>
              <a:gd name="connsiteX135" fmla="*/ 6920498 w 7918980"/>
              <a:gd name="connsiteY135" fmla="*/ 3665569 h 6858000"/>
              <a:gd name="connsiteX136" fmla="*/ 6922809 w 7918980"/>
              <a:gd name="connsiteY136" fmla="*/ 3707357 h 6858000"/>
              <a:gd name="connsiteX137" fmla="*/ 6937676 w 7918980"/>
              <a:gd name="connsiteY137" fmla="*/ 3778166 h 6858000"/>
              <a:gd name="connsiteX138" fmla="*/ 6958359 w 7918980"/>
              <a:gd name="connsiteY138" fmla="*/ 3878222 h 6858000"/>
              <a:gd name="connsiteX139" fmla="*/ 6953118 w 7918980"/>
              <a:gd name="connsiteY139" fmla="*/ 4048117 h 6858000"/>
              <a:gd name="connsiteX140" fmla="*/ 6913020 w 7918980"/>
              <a:gd name="connsiteY140" fmla="*/ 4219510 h 6858000"/>
              <a:gd name="connsiteX141" fmla="*/ 6915792 w 7918980"/>
              <a:gd name="connsiteY141" fmla="*/ 4411258 h 6858000"/>
              <a:gd name="connsiteX142" fmla="*/ 6907579 w 7918980"/>
              <a:gd name="connsiteY142" fmla="*/ 4488531 h 6858000"/>
              <a:gd name="connsiteX143" fmla="*/ 6907052 w 7918980"/>
              <a:gd name="connsiteY143" fmla="*/ 4539168 h 6858000"/>
              <a:gd name="connsiteX144" fmla="*/ 6891916 w 7918980"/>
              <a:gd name="connsiteY144" fmla="*/ 4625153 h 6858000"/>
              <a:gd name="connsiteX145" fmla="*/ 6882094 w 7918980"/>
              <a:gd name="connsiteY145" fmla="*/ 4733115 h 6858000"/>
              <a:gd name="connsiteX146" fmla="*/ 6860189 w 7918980"/>
              <a:gd name="connsiteY146" fmla="*/ 4844323 h 6858000"/>
              <a:gd name="connsiteX147" fmla="*/ 6843618 w 7918980"/>
              <a:gd name="connsiteY147" fmla="*/ 4877992 h 6858000"/>
              <a:gd name="connsiteX148" fmla="*/ 6829393 w 7918980"/>
              <a:gd name="connsiteY148" fmla="*/ 4925805 h 6858000"/>
              <a:gd name="connsiteX149" fmla="*/ 6794017 w 7918980"/>
              <a:gd name="connsiteY149" fmla="*/ 5009272 h 6858000"/>
              <a:gd name="connsiteX150" fmla="*/ 6786085 w 7918980"/>
              <a:gd name="connsiteY150" fmla="*/ 5111369 h 6858000"/>
              <a:gd name="connsiteX151" fmla="*/ 6799321 w 7918980"/>
              <a:gd name="connsiteY151" fmla="*/ 5210876 h 6858000"/>
              <a:gd name="connsiteX152" fmla="*/ 6803597 w 7918980"/>
              <a:gd name="connsiteY152" fmla="*/ 5269726 h 6858000"/>
              <a:gd name="connsiteX153" fmla="*/ 6820713 w 7918980"/>
              <a:gd name="connsiteY153" fmla="*/ 5464225 h 6858000"/>
              <a:gd name="connsiteX154" fmla="*/ 6824380 w 7918980"/>
              <a:gd name="connsiteY154" fmla="*/ 5594585 h 6858000"/>
              <a:gd name="connsiteX155" fmla="*/ 6806680 w 7918980"/>
              <a:gd name="connsiteY155" fmla="*/ 5667896 h 6858000"/>
              <a:gd name="connsiteX156" fmla="*/ 6791486 w 7918980"/>
              <a:gd name="connsiteY156" fmla="*/ 5769225 h 6858000"/>
              <a:gd name="connsiteX157" fmla="*/ 6792745 w 7918980"/>
              <a:gd name="connsiteY157" fmla="*/ 5823324 h 6858000"/>
              <a:gd name="connsiteX158" fmla="*/ 6789109 w 7918980"/>
              <a:gd name="connsiteY158" fmla="*/ 5862699 h 6858000"/>
              <a:gd name="connsiteX159" fmla="*/ 6793675 w 7918980"/>
              <a:gd name="connsiteY159" fmla="*/ 5906467 h 6858000"/>
              <a:gd name="connsiteX160" fmla="*/ 6814548 w 7918980"/>
              <a:gd name="connsiteY160" fmla="*/ 5939847 h 6858000"/>
              <a:gd name="connsiteX161" fmla="*/ 6809795 w 7918980"/>
              <a:gd name="connsiteY161" fmla="*/ 5973994 h 6858000"/>
              <a:gd name="connsiteX162" fmla="*/ 6810756 w 7918980"/>
              <a:gd name="connsiteY162" fmla="*/ 6089693 h 6858000"/>
              <a:gd name="connsiteX163" fmla="*/ 6814601 w 7918980"/>
              <a:gd name="connsiteY163" fmla="*/ 6224938 h 6858000"/>
              <a:gd name="connsiteX164" fmla="*/ 6840137 w 7918980"/>
              <a:gd name="connsiteY164" fmla="*/ 6370251 h 6858000"/>
              <a:gd name="connsiteX165" fmla="*/ 6863777 w 7918980"/>
              <a:gd name="connsiteY165" fmla="*/ 6541313 h 6858000"/>
              <a:gd name="connsiteX166" fmla="*/ 6868355 w 7918980"/>
              <a:gd name="connsiteY166" fmla="*/ 6640957 h 6858000"/>
              <a:gd name="connsiteX167" fmla="*/ 6881422 w 7918980"/>
              <a:gd name="connsiteY167" fmla="*/ 6705297 h 6858000"/>
              <a:gd name="connsiteX168" fmla="*/ 6894105 w 7918980"/>
              <a:gd name="connsiteY168" fmla="*/ 6759582 h 6858000"/>
              <a:gd name="connsiteX169" fmla="*/ 6892152 w 7918980"/>
              <a:gd name="connsiteY169" fmla="*/ 6817746 h 6858000"/>
              <a:gd name="connsiteX170" fmla="*/ 6895302 w 7918980"/>
              <a:gd name="connsiteY170" fmla="*/ 6843646 h 6858000"/>
              <a:gd name="connsiteX171" fmla="*/ 6914368 w 7918980"/>
              <a:gd name="connsiteY171" fmla="*/ 6857998 h 6858000"/>
              <a:gd name="connsiteX172" fmla="*/ 7549620 w 7918980"/>
              <a:gd name="connsiteY172" fmla="*/ 6857998 h 6858000"/>
              <a:gd name="connsiteX173" fmla="*/ 7918980 w 7918980"/>
              <a:gd name="connsiteY173" fmla="*/ 6857998 h 6858000"/>
              <a:gd name="connsiteX174" fmla="*/ 7918980 w 7918980"/>
              <a:gd name="connsiteY174" fmla="*/ 6858000 h 6858000"/>
              <a:gd name="connsiteX175" fmla="*/ 7549620 w 7918980"/>
              <a:gd name="connsiteY175" fmla="*/ 6858000 h 6858000"/>
              <a:gd name="connsiteX176" fmla="*/ 6658851 w 7918980"/>
              <a:gd name="connsiteY176" fmla="*/ 6858000 h 6858000"/>
              <a:gd name="connsiteX177" fmla="*/ 2092387 w 7918980"/>
              <a:gd name="connsiteY177" fmla="*/ 6858000 h 6858000"/>
              <a:gd name="connsiteX178" fmla="*/ 1822980 w 7918980"/>
              <a:gd name="connsiteY178" fmla="*/ 6858000 h 6858000"/>
              <a:gd name="connsiteX179" fmla="*/ 727500 w 7918980"/>
              <a:gd name="connsiteY179" fmla="*/ 6858000 h 6858000"/>
              <a:gd name="connsiteX180" fmla="*/ 504457 w 7918980"/>
              <a:gd name="connsiteY180" fmla="*/ 6858000 h 6858000"/>
              <a:gd name="connsiteX181" fmla="*/ 0 w 7918980"/>
              <a:gd name="connsiteY181" fmla="*/ 6858000 h 6858000"/>
              <a:gd name="connsiteX182" fmla="*/ 0 w 7918980"/>
              <a:gd name="connsiteY182" fmla="*/ 0 h 6858000"/>
              <a:gd name="connsiteX0" fmla="*/ 0 w 7918980"/>
              <a:gd name="connsiteY0" fmla="*/ 0 h 6858000"/>
              <a:gd name="connsiteX1" fmla="*/ 504457 w 7918980"/>
              <a:gd name="connsiteY1" fmla="*/ 0 h 6858000"/>
              <a:gd name="connsiteX2" fmla="*/ 727500 w 7918980"/>
              <a:gd name="connsiteY2" fmla="*/ 0 h 6858000"/>
              <a:gd name="connsiteX3" fmla="*/ 1822980 w 7918980"/>
              <a:gd name="connsiteY3" fmla="*/ 0 h 6858000"/>
              <a:gd name="connsiteX4" fmla="*/ 2092387 w 7918980"/>
              <a:gd name="connsiteY4" fmla="*/ 0 h 6858000"/>
              <a:gd name="connsiteX5" fmla="*/ 7076514 w 7918980"/>
              <a:gd name="connsiteY5" fmla="*/ 0 h 6858000"/>
              <a:gd name="connsiteX6" fmla="*/ 7264525 w 7918980"/>
              <a:gd name="connsiteY6" fmla="*/ 0 h 6858000"/>
              <a:gd name="connsiteX7" fmla="*/ 7390497 w 7918980"/>
              <a:gd name="connsiteY7" fmla="*/ 0 h 6858000"/>
              <a:gd name="connsiteX8" fmla="*/ 7389918 w 7918980"/>
              <a:gd name="connsiteY8" fmla="*/ 1705 h 6858000"/>
              <a:gd name="connsiteX9" fmla="*/ 7374574 w 7918980"/>
              <a:gd name="connsiteY9" fmla="*/ 17287 h 6858000"/>
              <a:gd name="connsiteX10" fmla="*/ 7368621 w 7918980"/>
              <a:gd name="connsiteY10" fmla="*/ 130336 h 6858000"/>
              <a:gd name="connsiteX11" fmla="*/ 7361269 w 7918980"/>
              <a:gd name="connsiteY11" fmla="*/ 187093 h 6858000"/>
              <a:gd name="connsiteX12" fmla="*/ 7368770 w 7918980"/>
              <a:gd name="connsiteY12" fmla="*/ 265704 h 6858000"/>
              <a:gd name="connsiteX13" fmla="*/ 7365293 w 7918980"/>
              <a:gd name="connsiteY13" fmla="*/ 354566 h 6858000"/>
              <a:gd name="connsiteX14" fmla="*/ 7347106 w 7918980"/>
              <a:gd name="connsiteY14" fmla="*/ 472000 h 6858000"/>
              <a:gd name="connsiteX15" fmla="*/ 7345150 w 7918980"/>
              <a:gd name="connsiteY15" fmla="*/ 473782 h 6858000"/>
              <a:gd name="connsiteX16" fmla="*/ 7344778 w 7918980"/>
              <a:gd name="connsiteY16" fmla="*/ 491380 h 6858000"/>
              <a:gd name="connsiteX17" fmla="*/ 7359399 w 7918980"/>
              <a:gd name="connsiteY17" fmla="*/ 531675 h 6858000"/>
              <a:gd name="connsiteX18" fmla="*/ 7356415 w 7918980"/>
              <a:gd name="connsiteY18" fmla="*/ 536015 h 6858000"/>
              <a:gd name="connsiteX19" fmla="*/ 7361068 w 7918980"/>
              <a:gd name="connsiteY19" fmla="*/ 572092 h 6858000"/>
              <a:gd name="connsiteX20" fmla="*/ 7359041 w 7918980"/>
              <a:gd name="connsiteY20" fmla="*/ 572511 h 6858000"/>
              <a:gd name="connsiteX21" fmla="*/ 7351198 w 7918980"/>
              <a:gd name="connsiteY21" fmla="*/ 582332 h 6858000"/>
              <a:gd name="connsiteX22" fmla="*/ 7340991 w 7918980"/>
              <a:gd name="connsiteY22" fmla="*/ 601285 h 6858000"/>
              <a:gd name="connsiteX23" fmla="*/ 7296154 w 7918980"/>
              <a:gd name="connsiteY23" fmla="*/ 681608 h 6858000"/>
              <a:gd name="connsiteX24" fmla="*/ 7295943 w 7918980"/>
              <a:gd name="connsiteY24" fmla="*/ 689151 h 6858000"/>
              <a:gd name="connsiteX25" fmla="*/ 7295465 w 7918980"/>
              <a:gd name="connsiteY25" fmla="*/ 689289 h 6858000"/>
              <a:gd name="connsiteX26" fmla="*/ 7294306 w 7918980"/>
              <a:gd name="connsiteY26" fmla="*/ 697222 h 6858000"/>
              <a:gd name="connsiteX27" fmla="*/ 7295144 w 7918980"/>
              <a:gd name="connsiteY27" fmla="*/ 717531 h 6858000"/>
              <a:gd name="connsiteX28" fmla="*/ 7291871 w 7918980"/>
              <a:gd name="connsiteY28" fmla="*/ 722494 h 6858000"/>
              <a:gd name="connsiteX29" fmla="*/ 7286061 w 7918980"/>
              <a:gd name="connsiteY29" fmla="*/ 724368 h 6858000"/>
              <a:gd name="connsiteX30" fmla="*/ 7269961 w 7918980"/>
              <a:gd name="connsiteY30" fmla="*/ 752692 h 6858000"/>
              <a:gd name="connsiteX31" fmla="*/ 7240170 w 7918980"/>
              <a:gd name="connsiteY31" fmla="*/ 816346 h 6858000"/>
              <a:gd name="connsiteX32" fmla="*/ 7211938 w 7918980"/>
              <a:gd name="connsiteY32" fmla="*/ 889417 h 6858000"/>
              <a:gd name="connsiteX33" fmla="*/ 7130024 w 7918980"/>
              <a:gd name="connsiteY33" fmla="*/ 1063288 h 6858000"/>
              <a:gd name="connsiteX34" fmla="*/ 7126817 w 7918980"/>
              <a:gd name="connsiteY34" fmla="*/ 1157176 h 6858000"/>
              <a:gd name="connsiteX35" fmla="*/ 7109474 w 7918980"/>
              <a:gd name="connsiteY35" fmla="*/ 1210776 h 6858000"/>
              <a:gd name="connsiteX36" fmla="*/ 7105443 w 7918980"/>
              <a:gd name="connsiteY36" fmla="*/ 1301993 h 6858000"/>
              <a:gd name="connsiteX37" fmla="*/ 7075215 w 7918980"/>
              <a:gd name="connsiteY37" fmla="*/ 1360879 h 6858000"/>
              <a:gd name="connsiteX38" fmla="*/ 7067477 w 7918980"/>
              <a:gd name="connsiteY38" fmla="*/ 1404045 h 6858000"/>
              <a:gd name="connsiteX39" fmla="*/ 7046803 w 7918980"/>
              <a:gd name="connsiteY39" fmla="*/ 1429568 h 6858000"/>
              <a:gd name="connsiteX40" fmla="*/ 7047831 w 7918980"/>
              <a:gd name="connsiteY40" fmla="*/ 1430305 h 6858000"/>
              <a:gd name="connsiteX41" fmla="*/ 7035374 w 7918980"/>
              <a:gd name="connsiteY41" fmla="*/ 1463304 h 6858000"/>
              <a:gd name="connsiteX42" fmla="*/ 7032938 w 7918980"/>
              <a:gd name="connsiteY42" fmla="*/ 1514846 h 6858000"/>
              <a:gd name="connsiteX43" fmla="*/ 7029397 w 7918980"/>
              <a:gd name="connsiteY43" fmla="*/ 1519731 h 6858000"/>
              <a:gd name="connsiteX44" fmla="*/ 7029620 w 7918980"/>
              <a:gd name="connsiteY44" fmla="*/ 1519929 h 6858000"/>
              <a:gd name="connsiteX45" fmla="*/ 7030612 w 7918980"/>
              <a:gd name="connsiteY45" fmla="*/ 1546022 h 6858000"/>
              <a:gd name="connsiteX46" fmla="*/ 7035010 w 7918980"/>
              <a:gd name="connsiteY46" fmla="*/ 1578752 h 6858000"/>
              <a:gd name="connsiteX47" fmla="*/ 7026513 w 7918980"/>
              <a:gd name="connsiteY47" fmla="*/ 1647555 h 6858000"/>
              <a:gd name="connsiteX48" fmla="*/ 7013857 w 7918980"/>
              <a:gd name="connsiteY48" fmla="*/ 1715685 h 6858000"/>
              <a:gd name="connsiteX49" fmla="*/ 7007215 w 7918980"/>
              <a:gd name="connsiteY49" fmla="*/ 1740358 h 6858000"/>
              <a:gd name="connsiteX50" fmla="*/ 7004455 w 7918980"/>
              <a:gd name="connsiteY50" fmla="*/ 1784314 h 6858000"/>
              <a:gd name="connsiteX51" fmla="*/ 7008825 w 7918980"/>
              <a:gd name="connsiteY51" fmla="*/ 1804434 h 6858000"/>
              <a:gd name="connsiteX52" fmla="*/ 7008048 w 7918980"/>
              <a:gd name="connsiteY52" fmla="*/ 1805316 h 6858000"/>
              <a:gd name="connsiteX53" fmla="*/ 7011573 w 7918980"/>
              <a:gd name="connsiteY53" fmla="*/ 1807109 h 6858000"/>
              <a:gd name="connsiteX54" fmla="*/ 7008900 w 7918980"/>
              <a:gd name="connsiteY54" fmla="*/ 1821003 h 6858000"/>
              <a:gd name="connsiteX55" fmla="*/ 7006523 w 7918980"/>
              <a:gd name="connsiteY55" fmla="*/ 1824832 h 6858000"/>
              <a:gd name="connsiteX56" fmla="*/ 7005215 w 7918980"/>
              <a:gd name="connsiteY56" fmla="*/ 1830429 h 6858000"/>
              <a:gd name="connsiteX57" fmla="*/ 7005505 w 7918980"/>
              <a:gd name="connsiteY57" fmla="*/ 1830569 h 6858000"/>
              <a:gd name="connsiteX58" fmla="*/ 7003643 w 7918980"/>
              <a:gd name="connsiteY58" fmla="*/ 1835810 h 6858000"/>
              <a:gd name="connsiteX59" fmla="*/ 6990432 w 7918980"/>
              <a:gd name="connsiteY59" fmla="*/ 1861483 h 6858000"/>
              <a:gd name="connsiteX60" fmla="*/ 6997246 w 7918980"/>
              <a:gd name="connsiteY60" fmla="*/ 1892417 h 6858000"/>
              <a:gd name="connsiteX61" fmla="*/ 7012242 w 7918980"/>
              <a:gd name="connsiteY61" fmla="*/ 1895114 h 6858000"/>
              <a:gd name="connsiteX62" fmla="*/ 7010080 w 7918980"/>
              <a:gd name="connsiteY62" fmla="*/ 1899379 h 6858000"/>
              <a:gd name="connsiteX63" fmla="*/ 7003451 w 7918980"/>
              <a:gd name="connsiteY63" fmla="*/ 1907867 h 6858000"/>
              <a:gd name="connsiteX64" fmla="*/ 7004341 w 7918980"/>
              <a:gd name="connsiteY64" fmla="*/ 1910265 h 6858000"/>
              <a:gd name="connsiteX65" fmla="*/ 7001248 w 7918980"/>
              <a:gd name="connsiteY65" fmla="*/ 1935584 h 6858000"/>
              <a:gd name="connsiteX66" fmla="*/ 7006599 w 7918980"/>
              <a:gd name="connsiteY66" fmla="*/ 1942021 h 6858000"/>
              <a:gd name="connsiteX67" fmla="*/ 7007460 w 7918980"/>
              <a:gd name="connsiteY67" fmla="*/ 1945112 h 6858000"/>
              <a:gd name="connsiteX68" fmla="*/ 6949577 w 7918980"/>
              <a:gd name="connsiteY68" fmla="*/ 2024270 h 6858000"/>
              <a:gd name="connsiteX69" fmla="*/ 6942508 w 7918980"/>
              <a:gd name="connsiteY69" fmla="*/ 2107942 h 6858000"/>
              <a:gd name="connsiteX70" fmla="*/ 6933336 w 7918980"/>
              <a:gd name="connsiteY70" fmla="*/ 2193455 h 6858000"/>
              <a:gd name="connsiteX71" fmla="*/ 6927972 w 7918980"/>
              <a:gd name="connsiteY71" fmla="*/ 2260088 h 6858000"/>
              <a:gd name="connsiteX72" fmla="*/ 6909058 w 7918980"/>
              <a:gd name="connsiteY72" fmla="*/ 2296008 h 6858000"/>
              <a:gd name="connsiteX73" fmla="*/ 6901810 w 7918980"/>
              <a:gd name="connsiteY73" fmla="*/ 2305564 h 6858000"/>
              <a:gd name="connsiteX74" fmla="*/ 6904482 w 7918980"/>
              <a:gd name="connsiteY74" fmla="*/ 2320214 h 6858000"/>
              <a:gd name="connsiteX75" fmla="*/ 6891885 w 7918980"/>
              <a:gd name="connsiteY75" fmla="*/ 2417011 h 6858000"/>
              <a:gd name="connsiteX76" fmla="*/ 6884970 w 7918980"/>
              <a:gd name="connsiteY76" fmla="*/ 2454207 h 6858000"/>
              <a:gd name="connsiteX77" fmla="*/ 6882954 w 7918980"/>
              <a:gd name="connsiteY77" fmla="*/ 2487203 h 6858000"/>
              <a:gd name="connsiteX78" fmla="*/ 6871484 w 7918980"/>
              <a:gd name="connsiteY78" fmla="*/ 2512282 h 6858000"/>
              <a:gd name="connsiteX79" fmla="*/ 6872496 w 7918980"/>
              <a:gd name="connsiteY79" fmla="*/ 2514318 h 6858000"/>
              <a:gd name="connsiteX80" fmla="*/ 6898111 w 7918980"/>
              <a:gd name="connsiteY80" fmla="*/ 2574334 h 6858000"/>
              <a:gd name="connsiteX81" fmla="*/ 6897017 w 7918980"/>
              <a:gd name="connsiteY81" fmla="*/ 2579877 h 6858000"/>
              <a:gd name="connsiteX82" fmla="*/ 6897171 w 7918980"/>
              <a:gd name="connsiteY82" fmla="*/ 2608928 h 6858000"/>
              <a:gd name="connsiteX83" fmla="*/ 6896584 w 7918980"/>
              <a:gd name="connsiteY83" fmla="*/ 2613111 h 6858000"/>
              <a:gd name="connsiteX84" fmla="*/ 6888164 w 7918980"/>
              <a:gd name="connsiteY84" fmla="*/ 2621996 h 6858000"/>
              <a:gd name="connsiteX85" fmla="*/ 6890652 w 7918980"/>
              <a:gd name="connsiteY85" fmla="*/ 2634265 h 6858000"/>
              <a:gd name="connsiteX86" fmla="*/ 6882034 w 7918980"/>
              <a:gd name="connsiteY86" fmla="*/ 2647237 h 6858000"/>
              <a:gd name="connsiteX87" fmla="*/ 6888195 w 7918980"/>
              <a:gd name="connsiteY87" fmla="*/ 2650786 h 6858000"/>
              <a:gd name="connsiteX88" fmla="*/ 6894052 w 7918980"/>
              <a:gd name="connsiteY88" fmla="*/ 2661993 h 6858000"/>
              <a:gd name="connsiteX89" fmla="*/ 6885953 w 7918980"/>
              <a:gd name="connsiteY89" fmla="*/ 2670949 h 6858000"/>
              <a:gd name="connsiteX90" fmla="*/ 6880156 w 7918980"/>
              <a:gd name="connsiteY90" fmla="*/ 2690255 h 6858000"/>
              <a:gd name="connsiteX91" fmla="*/ 6881009 w 7918980"/>
              <a:gd name="connsiteY91" fmla="*/ 2695683 h 6858000"/>
              <a:gd name="connsiteX92" fmla="*/ 6870001 w 7918980"/>
              <a:gd name="connsiteY92" fmla="*/ 2713964 h 6858000"/>
              <a:gd name="connsiteX93" fmla="*/ 6864441 w 7918980"/>
              <a:gd name="connsiteY93" fmla="*/ 2730175 h 6858000"/>
              <a:gd name="connsiteX94" fmla="*/ 6875107 w 7918980"/>
              <a:gd name="connsiteY94" fmla="*/ 2763497 h 6858000"/>
              <a:gd name="connsiteX95" fmla="*/ 6837349 w 7918980"/>
              <a:gd name="connsiteY95" fmla="*/ 3051539 h 6858000"/>
              <a:gd name="connsiteX96" fmla="*/ 6835698 w 7918980"/>
              <a:gd name="connsiteY96" fmla="*/ 3060333 h 6858000"/>
              <a:gd name="connsiteX97" fmla="*/ 6837785 w 7918980"/>
              <a:gd name="connsiteY97" fmla="*/ 3065434 h 6858000"/>
              <a:gd name="connsiteX98" fmla="*/ 6834476 w 7918980"/>
              <a:gd name="connsiteY98" fmla="*/ 3066836 h 6858000"/>
              <a:gd name="connsiteX99" fmla="*/ 6831096 w 7918980"/>
              <a:gd name="connsiteY99" fmla="*/ 3084834 h 6858000"/>
              <a:gd name="connsiteX100" fmla="*/ 6831305 w 7918980"/>
              <a:gd name="connsiteY100" fmla="*/ 3097259 h 6858000"/>
              <a:gd name="connsiteX101" fmla="*/ 6828050 w 7918980"/>
              <a:gd name="connsiteY101" fmla="*/ 3101053 h 6858000"/>
              <a:gd name="connsiteX102" fmla="*/ 6827093 w 7918980"/>
              <a:gd name="connsiteY102" fmla="*/ 3106151 h 6858000"/>
              <a:gd name="connsiteX103" fmla="*/ 6833251 w 7918980"/>
              <a:gd name="connsiteY103" fmla="*/ 3116747 h 6858000"/>
              <a:gd name="connsiteX104" fmla="*/ 6825921 w 7918980"/>
              <a:gd name="connsiteY104" fmla="*/ 3151828 h 6858000"/>
              <a:gd name="connsiteX105" fmla="*/ 6825863 w 7918980"/>
              <a:gd name="connsiteY105" fmla="*/ 3180546 h 6858000"/>
              <a:gd name="connsiteX106" fmla="*/ 6839691 w 7918980"/>
              <a:gd name="connsiteY106" fmla="*/ 3258677 h 6858000"/>
              <a:gd name="connsiteX107" fmla="*/ 6840898 w 7918980"/>
              <a:gd name="connsiteY107" fmla="*/ 3262610 h 6858000"/>
              <a:gd name="connsiteX108" fmla="*/ 6834652 w 7918980"/>
              <a:gd name="connsiteY108" fmla="*/ 3277179 h 6858000"/>
              <a:gd name="connsiteX109" fmla="*/ 6832324 w 7918980"/>
              <a:gd name="connsiteY109" fmla="*/ 3278130 h 6858000"/>
              <a:gd name="connsiteX110" fmla="*/ 6849750 w 7918980"/>
              <a:gd name="connsiteY110" fmla="*/ 3325671 h 6858000"/>
              <a:gd name="connsiteX111" fmla="*/ 6847551 w 7918980"/>
              <a:gd name="connsiteY111" fmla="*/ 3332072 h 6858000"/>
              <a:gd name="connsiteX112" fmla="*/ 6864685 w 7918980"/>
              <a:gd name="connsiteY112" fmla="*/ 3362948 h 6858000"/>
              <a:gd name="connsiteX113" fmla="*/ 6870457 w 7918980"/>
              <a:gd name="connsiteY113" fmla="*/ 3378959 h 6858000"/>
              <a:gd name="connsiteX114" fmla="*/ 6883738 w 7918980"/>
              <a:gd name="connsiteY114" fmla="*/ 3407057 h 6858000"/>
              <a:gd name="connsiteX115" fmla="*/ 6881948 w 7918980"/>
              <a:gd name="connsiteY115" fmla="*/ 3409825 h 6858000"/>
              <a:gd name="connsiteX116" fmla="*/ 6885647 w 7918980"/>
              <a:gd name="connsiteY116" fmla="*/ 3415218 h 6858000"/>
              <a:gd name="connsiteX117" fmla="*/ 6883908 w 7918980"/>
              <a:gd name="connsiteY117" fmla="*/ 3419880 h 6858000"/>
              <a:gd name="connsiteX118" fmla="*/ 6885903 w 7918980"/>
              <a:gd name="connsiteY118" fmla="*/ 3424545 h 6858000"/>
              <a:gd name="connsiteX119" fmla="*/ 6887603 w 7918980"/>
              <a:gd name="connsiteY119" fmla="*/ 3476412 h 6858000"/>
              <a:gd name="connsiteX120" fmla="*/ 6892664 w 7918980"/>
              <a:gd name="connsiteY120" fmla="*/ 3486850 h 6858000"/>
              <a:gd name="connsiteX121" fmla="*/ 6886319 w 7918980"/>
              <a:gd name="connsiteY121" fmla="*/ 3496391 h 6858000"/>
              <a:gd name="connsiteX122" fmla="*/ 6893119 w 7918980"/>
              <a:gd name="connsiteY122" fmla="*/ 3531201 h 6858000"/>
              <a:gd name="connsiteX123" fmla="*/ 6902876 w 7918980"/>
              <a:gd name="connsiteY123" fmla="*/ 3542019 h 6858000"/>
              <a:gd name="connsiteX124" fmla="*/ 6910520 w 7918980"/>
              <a:gd name="connsiteY124" fmla="*/ 3552249 h 6858000"/>
              <a:gd name="connsiteX125" fmla="*/ 6910882 w 7918980"/>
              <a:gd name="connsiteY125" fmla="*/ 3553678 h 6858000"/>
              <a:gd name="connsiteX126" fmla="*/ 6914489 w 7918980"/>
              <a:gd name="connsiteY126" fmla="*/ 3568021 h 6858000"/>
              <a:gd name="connsiteX127" fmla="*/ 6914914 w 7918980"/>
              <a:gd name="connsiteY127" fmla="*/ 3569719 h 6858000"/>
              <a:gd name="connsiteX128" fmla="*/ 6912342 w 7918980"/>
              <a:gd name="connsiteY128" fmla="*/ 3586412 h 6858000"/>
              <a:gd name="connsiteX129" fmla="*/ 6915338 w 7918980"/>
              <a:gd name="connsiteY129" fmla="*/ 3597336 h 6858000"/>
              <a:gd name="connsiteX130" fmla="*/ 6907234 w 7918980"/>
              <a:gd name="connsiteY130" fmla="*/ 3606007 h 6858000"/>
              <a:gd name="connsiteX131" fmla="*/ 6907261 w 7918980"/>
              <a:gd name="connsiteY131" fmla="*/ 3641228 h 6858000"/>
              <a:gd name="connsiteX132" fmla="*/ 6914828 w 7918980"/>
              <a:gd name="connsiteY132" fmla="*/ 3653088 h 6858000"/>
              <a:gd name="connsiteX133" fmla="*/ 6920416 w 7918980"/>
              <a:gd name="connsiteY133" fmla="*/ 3664114 h 6858000"/>
              <a:gd name="connsiteX134" fmla="*/ 6920498 w 7918980"/>
              <a:gd name="connsiteY134" fmla="*/ 3665569 h 6858000"/>
              <a:gd name="connsiteX135" fmla="*/ 6922809 w 7918980"/>
              <a:gd name="connsiteY135" fmla="*/ 3707357 h 6858000"/>
              <a:gd name="connsiteX136" fmla="*/ 6937676 w 7918980"/>
              <a:gd name="connsiteY136" fmla="*/ 3778166 h 6858000"/>
              <a:gd name="connsiteX137" fmla="*/ 6958359 w 7918980"/>
              <a:gd name="connsiteY137" fmla="*/ 3878222 h 6858000"/>
              <a:gd name="connsiteX138" fmla="*/ 6953118 w 7918980"/>
              <a:gd name="connsiteY138" fmla="*/ 4048117 h 6858000"/>
              <a:gd name="connsiteX139" fmla="*/ 6913020 w 7918980"/>
              <a:gd name="connsiteY139" fmla="*/ 4219510 h 6858000"/>
              <a:gd name="connsiteX140" fmla="*/ 6915792 w 7918980"/>
              <a:gd name="connsiteY140" fmla="*/ 4411258 h 6858000"/>
              <a:gd name="connsiteX141" fmla="*/ 6907579 w 7918980"/>
              <a:gd name="connsiteY141" fmla="*/ 4488531 h 6858000"/>
              <a:gd name="connsiteX142" fmla="*/ 6907052 w 7918980"/>
              <a:gd name="connsiteY142" fmla="*/ 4539168 h 6858000"/>
              <a:gd name="connsiteX143" fmla="*/ 6891916 w 7918980"/>
              <a:gd name="connsiteY143" fmla="*/ 4625153 h 6858000"/>
              <a:gd name="connsiteX144" fmla="*/ 6882094 w 7918980"/>
              <a:gd name="connsiteY144" fmla="*/ 4733115 h 6858000"/>
              <a:gd name="connsiteX145" fmla="*/ 6860189 w 7918980"/>
              <a:gd name="connsiteY145" fmla="*/ 4844323 h 6858000"/>
              <a:gd name="connsiteX146" fmla="*/ 6843618 w 7918980"/>
              <a:gd name="connsiteY146" fmla="*/ 4877992 h 6858000"/>
              <a:gd name="connsiteX147" fmla="*/ 6829393 w 7918980"/>
              <a:gd name="connsiteY147" fmla="*/ 4925805 h 6858000"/>
              <a:gd name="connsiteX148" fmla="*/ 6794017 w 7918980"/>
              <a:gd name="connsiteY148" fmla="*/ 5009272 h 6858000"/>
              <a:gd name="connsiteX149" fmla="*/ 6786085 w 7918980"/>
              <a:gd name="connsiteY149" fmla="*/ 5111369 h 6858000"/>
              <a:gd name="connsiteX150" fmla="*/ 6799321 w 7918980"/>
              <a:gd name="connsiteY150" fmla="*/ 5210876 h 6858000"/>
              <a:gd name="connsiteX151" fmla="*/ 6803597 w 7918980"/>
              <a:gd name="connsiteY151" fmla="*/ 5269726 h 6858000"/>
              <a:gd name="connsiteX152" fmla="*/ 6820713 w 7918980"/>
              <a:gd name="connsiteY152" fmla="*/ 5464225 h 6858000"/>
              <a:gd name="connsiteX153" fmla="*/ 6824380 w 7918980"/>
              <a:gd name="connsiteY153" fmla="*/ 5594585 h 6858000"/>
              <a:gd name="connsiteX154" fmla="*/ 6806680 w 7918980"/>
              <a:gd name="connsiteY154" fmla="*/ 5667896 h 6858000"/>
              <a:gd name="connsiteX155" fmla="*/ 6791486 w 7918980"/>
              <a:gd name="connsiteY155" fmla="*/ 5769225 h 6858000"/>
              <a:gd name="connsiteX156" fmla="*/ 6792745 w 7918980"/>
              <a:gd name="connsiteY156" fmla="*/ 5823324 h 6858000"/>
              <a:gd name="connsiteX157" fmla="*/ 6789109 w 7918980"/>
              <a:gd name="connsiteY157" fmla="*/ 5862699 h 6858000"/>
              <a:gd name="connsiteX158" fmla="*/ 6793675 w 7918980"/>
              <a:gd name="connsiteY158" fmla="*/ 5906467 h 6858000"/>
              <a:gd name="connsiteX159" fmla="*/ 6814548 w 7918980"/>
              <a:gd name="connsiteY159" fmla="*/ 5939847 h 6858000"/>
              <a:gd name="connsiteX160" fmla="*/ 6809795 w 7918980"/>
              <a:gd name="connsiteY160" fmla="*/ 5973994 h 6858000"/>
              <a:gd name="connsiteX161" fmla="*/ 6810756 w 7918980"/>
              <a:gd name="connsiteY161" fmla="*/ 6089693 h 6858000"/>
              <a:gd name="connsiteX162" fmla="*/ 6814601 w 7918980"/>
              <a:gd name="connsiteY162" fmla="*/ 6224938 h 6858000"/>
              <a:gd name="connsiteX163" fmla="*/ 6840137 w 7918980"/>
              <a:gd name="connsiteY163" fmla="*/ 6370251 h 6858000"/>
              <a:gd name="connsiteX164" fmla="*/ 6863777 w 7918980"/>
              <a:gd name="connsiteY164" fmla="*/ 6541313 h 6858000"/>
              <a:gd name="connsiteX165" fmla="*/ 6868355 w 7918980"/>
              <a:gd name="connsiteY165" fmla="*/ 6640957 h 6858000"/>
              <a:gd name="connsiteX166" fmla="*/ 6881422 w 7918980"/>
              <a:gd name="connsiteY166" fmla="*/ 6705297 h 6858000"/>
              <a:gd name="connsiteX167" fmla="*/ 6894105 w 7918980"/>
              <a:gd name="connsiteY167" fmla="*/ 6759582 h 6858000"/>
              <a:gd name="connsiteX168" fmla="*/ 6892152 w 7918980"/>
              <a:gd name="connsiteY168" fmla="*/ 6817746 h 6858000"/>
              <a:gd name="connsiteX169" fmla="*/ 6895302 w 7918980"/>
              <a:gd name="connsiteY169" fmla="*/ 6843646 h 6858000"/>
              <a:gd name="connsiteX170" fmla="*/ 6914368 w 7918980"/>
              <a:gd name="connsiteY170" fmla="*/ 6857998 h 6858000"/>
              <a:gd name="connsiteX171" fmla="*/ 7549620 w 7918980"/>
              <a:gd name="connsiteY171" fmla="*/ 6857998 h 6858000"/>
              <a:gd name="connsiteX172" fmla="*/ 7918980 w 7918980"/>
              <a:gd name="connsiteY172" fmla="*/ 6857998 h 6858000"/>
              <a:gd name="connsiteX173" fmla="*/ 7918980 w 7918980"/>
              <a:gd name="connsiteY173" fmla="*/ 6858000 h 6858000"/>
              <a:gd name="connsiteX174" fmla="*/ 7549620 w 7918980"/>
              <a:gd name="connsiteY174" fmla="*/ 6858000 h 6858000"/>
              <a:gd name="connsiteX175" fmla="*/ 6658851 w 7918980"/>
              <a:gd name="connsiteY175" fmla="*/ 6858000 h 6858000"/>
              <a:gd name="connsiteX176" fmla="*/ 2092387 w 7918980"/>
              <a:gd name="connsiteY176" fmla="*/ 6858000 h 6858000"/>
              <a:gd name="connsiteX177" fmla="*/ 1822980 w 7918980"/>
              <a:gd name="connsiteY177" fmla="*/ 6858000 h 6858000"/>
              <a:gd name="connsiteX178" fmla="*/ 727500 w 7918980"/>
              <a:gd name="connsiteY178" fmla="*/ 6858000 h 6858000"/>
              <a:gd name="connsiteX179" fmla="*/ 504457 w 7918980"/>
              <a:gd name="connsiteY179" fmla="*/ 6858000 h 6858000"/>
              <a:gd name="connsiteX180" fmla="*/ 0 w 7918980"/>
              <a:gd name="connsiteY180" fmla="*/ 6858000 h 6858000"/>
              <a:gd name="connsiteX181" fmla="*/ 0 w 7918980"/>
              <a:gd name="connsiteY181" fmla="*/ 0 h 6858000"/>
              <a:gd name="connsiteX0" fmla="*/ 0 w 7918980"/>
              <a:gd name="connsiteY0" fmla="*/ 0 h 6858000"/>
              <a:gd name="connsiteX1" fmla="*/ 504457 w 7918980"/>
              <a:gd name="connsiteY1" fmla="*/ 0 h 6858000"/>
              <a:gd name="connsiteX2" fmla="*/ 727500 w 7918980"/>
              <a:gd name="connsiteY2" fmla="*/ 0 h 6858000"/>
              <a:gd name="connsiteX3" fmla="*/ 1822980 w 7918980"/>
              <a:gd name="connsiteY3" fmla="*/ 0 h 6858000"/>
              <a:gd name="connsiteX4" fmla="*/ 2092387 w 7918980"/>
              <a:gd name="connsiteY4" fmla="*/ 0 h 6858000"/>
              <a:gd name="connsiteX5" fmla="*/ 7076514 w 7918980"/>
              <a:gd name="connsiteY5" fmla="*/ 0 h 6858000"/>
              <a:gd name="connsiteX6" fmla="*/ 7264525 w 7918980"/>
              <a:gd name="connsiteY6" fmla="*/ 0 h 6858000"/>
              <a:gd name="connsiteX7" fmla="*/ 7390497 w 7918980"/>
              <a:gd name="connsiteY7" fmla="*/ 0 h 6858000"/>
              <a:gd name="connsiteX8" fmla="*/ 7389918 w 7918980"/>
              <a:gd name="connsiteY8" fmla="*/ 1705 h 6858000"/>
              <a:gd name="connsiteX9" fmla="*/ 7374574 w 7918980"/>
              <a:gd name="connsiteY9" fmla="*/ 17287 h 6858000"/>
              <a:gd name="connsiteX10" fmla="*/ 7368621 w 7918980"/>
              <a:gd name="connsiteY10" fmla="*/ 130336 h 6858000"/>
              <a:gd name="connsiteX11" fmla="*/ 7361269 w 7918980"/>
              <a:gd name="connsiteY11" fmla="*/ 187093 h 6858000"/>
              <a:gd name="connsiteX12" fmla="*/ 7368770 w 7918980"/>
              <a:gd name="connsiteY12" fmla="*/ 265704 h 6858000"/>
              <a:gd name="connsiteX13" fmla="*/ 7365293 w 7918980"/>
              <a:gd name="connsiteY13" fmla="*/ 354566 h 6858000"/>
              <a:gd name="connsiteX14" fmla="*/ 7347106 w 7918980"/>
              <a:gd name="connsiteY14" fmla="*/ 472000 h 6858000"/>
              <a:gd name="connsiteX15" fmla="*/ 7345150 w 7918980"/>
              <a:gd name="connsiteY15" fmla="*/ 473782 h 6858000"/>
              <a:gd name="connsiteX16" fmla="*/ 7344778 w 7918980"/>
              <a:gd name="connsiteY16" fmla="*/ 491380 h 6858000"/>
              <a:gd name="connsiteX17" fmla="*/ 7359399 w 7918980"/>
              <a:gd name="connsiteY17" fmla="*/ 531675 h 6858000"/>
              <a:gd name="connsiteX18" fmla="*/ 7356415 w 7918980"/>
              <a:gd name="connsiteY18" fmla="*/ 536015 h 6858000"/>
              <a:gd name="connsiteX19" fmla="*/ 7361068 w 7918980"/>
              <a:gd name="connsiteY19" fmla="*/ 572092 h 6858000"/>
              <a:gd name="connsiteX20" fmla="*/ 7359041 w 7918980"/>
              <a:gd name="connsiteY20" fmla="*/ 572511 h 6858000"/>
              <a:gd name="connsiteX21" fmla="*/ 7351198 w 7918980"/>
              <a:gd name="connsiteY21" fmla="*/ 582332 h 6858000"/>
              <a:gd name="connsiteX22" fmla="*/ 7340991 w 7918980"/>
              <a:gd name="connsiteY22" fmla="*/ 601285 h 6858000"/>
              <a:gd name="connsiteX23" fmla="*/ 7296154 w 7918980"/>
              <a:gd name="connsiteY23" fmla="*/ 681608 h 6858000"/>
              <a:gd name="connsiteX24" fmla="*/ 7295943 w 7918980"/>
              <a:gd name="connsiteY24" fmla="*/ 689151 h 6858000"/>
              <a:gd name="connsiteX25" fmla="*/ 7295465 w 7918980"/>
              <a:gd name="connsiteY25" fmla="*/ 689289 h 6858000"/>
              <a:gd name="connsiteX26" fmla="*/ 7294306 w 7918980"/>
              <a:gd name="connsiteY26" fmla="*/ 697222 h 6858000"/>
              <a:gd name="connsiteX27" fmla="*/ 7295144 w 7918980"/>
              <a:gd name="connsiteY27" fmla="*/ 717531 h 6858000"/>
              <a:gd name="connsiteX28" fmla="*/ 7291871 w 7918980"/>
              <a:gd name="connsiteY28" fmla="*/ 722494 h 6858000"/>
              <a:gd name="connsiteX29" fmla="*/ 7286061 w 7918980"/>
              <a:gd name="connsiteY29" fmla="*/ 724368 h 6858000"/>
              <a:gd name="connsiteX30" fmla="*/ 7269961 w 7918980"/>
              <a:gd name="connsiteY30" fmla="*/ 752692 h 6858000"/>
              <a:gd name="connsiteX31" fmla="*/ 7240170 w 7918980"/>
              <a:gd name="connsiteY31" fmla="*/ 816346 h 6858000"/>
              <a:gd name="connsiteX32" fmla="*/ 7211938 w 7918980"/>
              <a:gd name="connsiteY32" fmla="*/ 889417 h 6858000"/>
              <a:gd name="connsiteX33" fmla="*/ 7130024 w 7918980"/>
              <a:gd name="connsiteY33" fmla="*/ 1063288 h 6858000"/>
              <a:gd name="connsiteX34" fmla="*/ 7126817 w 7918980"/>
              <a:gd name="connsiteY34" fmla="*/ 1157176 h 6858000"/>
              <a:gd name="connsiteX35" fmla="*/ 7109474 w 7918980"/>
              <a:gd name="connsiteY35" fmla="*/ 1210776 h 6858000"/>
              <a:gd name="connsiteX36" fmla="*/ 7105443 w 7918980"/>
              <a:gd name="connsiteY36" fmla="*/ 1301993 h 6858000"/>
              <a:gd name="connsiteX37" fmla="*/ 7075215 w 7918980"/>
              <a:gd name="connsiteY37" fmla="*/ 1360879 h 6858000"/>
              <a:gd name="connsiteX38" fmla="*/ 7067477 w 7918980"/>
              <a:gd name="connsiteY38" fmla="*/ 1404045 h 6858000"/>
              <a:gd name="connsiteX39" fmla="*/ 7046803 w 7918980"/>
              <a:gd name="connsiteY39" fmla="*/ 1429568 h 6858000"/>
              <a:gd name="connsiteX40" fmla="*/ 7047831 w 7918980"/>
              <a:gd name="connsiteY40" fmla="*/ 1430305 h 6858000"/>
              <a:gd name="connsiteX41" fmla="*/ 7035374 w 7918980"/>
              <a:gd name="connsiteY41" fmla="*/ 1463304 h 6858000"/>
              <a:gd name="connsiteX42" fmla="*/ 7032938 w 7918980"/>
              <a:gd name="connsiteY42" fmla="*/ 1514846 h 6858000"/>
              <a:gd name="connsiteX43" fmla="*/ 7029397 w 7918980"/>
              <a:gd name="connsiteY43" fmla="*/ 1519731 h 6858000"/>
              <a:gd name="connsiteX44" fmla="*/ 7029620 w 7918980"/>
              <a:gd name="connsiteY44" fmla="*/ 1519929 h 6858000"/>
              <a:gd name="connsiteX45" fmla="*/ 7030612 w 7918980"/>
              <a:gd name="connsiteY45" fmla="*/ 1546022 h 6858000"/>
              <a:gd name="connsiteX46" fmla="*/ 7035010 w 7918980"/>
              <a:gd name="connsiteY46" fmla="*/ 1578752 h 6858000"/>
              <a:gd name="connsiteX47" fmla="*/ 7026513 w 7918980"/>
              <a:gd name="connsiteY47" fmla="*/ 1647555 h 6858000"/>
              <a:gd name="connsiteX48" fmla="*/ 7013857 w 7918980"/>
              <a:gd name="connsiteY48" fmla="*/ 1715685 h 6858000"/>
              <a:gd name="connsiteX49" fmla="*/ 7007215 w 7918980"/>
              <a:gd name="connsiteY49" fmla="*/ 1740358 h 6858000"/>
              <a:gd name="connsiteX50" fmla="*/ 7004455 w 7918980"/>
              <a:gd name="connsiteY50" fmla="*/ 1784314 h 6858000"/>
              <a:gd name="connsiteX51" fmla="*/ 7008825 w 7918980"/>
              <a:gd name="connsiteY51" fmla="*/ 1804434 h 6858000"/>
              <a:gd name="connsiteX52" fmla="*/ 7008048 w 7918980"/>
              <a:gd name="connsiteY52" fmla="*/ 1805316 h 6858000"/>
              <a:gd name="connsiteX53" fmla="*/ 7011573 w 7918980"/>
              <a:gd name="connsiteY53" fmla="*/ 1807109 h 6858000"/>
              <a:gd name="connsiteX54" fmla="*/ 7008900 w 7918980"/>
              <a:gd name="connsiteY54" fmla="*/ 1821003 h 6858000"/>
              <a:gd name="connsiteX55" fmla="*/ 7006523 w 7918980"/>
              <a:gd name="connsiteY55" fmla="*/ 1824832 h 6858000"/>
              <a:gd name="connsiteX56" fmla="*/ 7005215 w 7918980"/>
              <a:gd name="connsiteY56" fmla="*/ 1830429 h 6858000"/>
              <a:gd name="connsiteX57" fmla="*/ 7005505 w 7918980"/>
              <a:gd name="connsiteY57" fmla="*/ 1830569 h 6858000"/>
              <a:gd name="connsiteX58" fmla="*/ 7003643 w 7918980"/>
              <a:gd name="connsiteY58" fmla="*/ 1835810 h 6858000"/>
              <a:gd name="connsiteX59" fmla="*/ 6990432 w 7918980"/>
              <a:gd name="connsiteY59" fmla="*/ 1861483 h 6858000"/>
              <a:gd name="connsiteX60" fmla="*/ 6997246 w 7918980"/>
              <a:gd name="connsiteY60" fmla="*/ 1892417 h 6858000"/>
              <a:gd name="connsiteX61" fmla="*/ 7012242 w 7918980"/>
              <a:gd name="connsiteY61" fmla="*/ 1895114 h 6858000"/>
              <a:gd name="connsiteX62" fmla="*/ 7010080 w 7918980"/>
              <a:gd name="connsiteY62" fmla="*/ 1899379 h 6858000"/>
              <a:gd name="connsiteX63" fmla="*/ 7003451 w 7918980"/>
              <a:gd name="connsiteY63" fmla="*/ 1907867 h 6858000"/>
              <a:gd name="connsiteX64" fmla="*/ 7004341 w 7918980"/>
              <a:gd name="connsiteY64" fmla="*/ 1910265 h 6858000"/>
              <a:gd name="connsiteX65" fmla="*/ 7001248 w 7918980"/>
              <a:gd name="connsiteY65" fmla="*/ 1935584 h 6858000"/>
              <a:gd name="connsiteX66" fmla="*/ 7006599 w 7918980"/>
              <a:gd name="connsiteY66" fmla="*/ 1942021 h 6858000"/>
              <a:gd name="connsiteX67" fmla="*/ 6985020 w 7918980"/>
              <a:gd name="connsiteY67" fmla="*/ 1967551 h 6858000"/>
              <a:gd name="connsiteX68" fmla="*/ 6949577 w 7918980"/>
              <a:gd name="connsiteY68" fmla="*/ 2024270 h 6858000"/>
              <a:gd name="connsiteX69" fmla="*/ 6942508 w 7918980"/>
              <a:gd name="connsiteY69" fmla="*/ 2107942 h 6858000"/>
              <a:gd name="connsiteX70" fmla="*/ 6933336 w 7918980"/>
              <a:gd name="connsiteY70" fmla="*/ 2193455 h 6858000"/>
              <a:gd name="connsiteX71" fmla="*/ 6927972 w 7918980"/>
              <a:gd name="connsiteY71" fmla="*/ 2260088 h 6858000"/>
              <a:gd name="connsiteX72" fmla="*/ 6909058 w 7918980"/>
              <a:gd name="connsiteY72" fmla="*/ 2296008 h 6858000"/>
              <a:gd name="connsiteX73" fmla="*/ 6901810 w 7918980"/>
              <a:gd name="connsiteY73" fmla="*/ 2305564 h 6858000"/>
              <a:gd name="connsiteX74" fmla="*/ 6904482 w 7918980"/>
              <a:gd name="connsiteY74" fmla="*/ 2320214 h 6858000"/>
              <a:gd name="connsiteX75" fmla="*/ 6891885 w 7918980"/>
              <a:gd name="connsiteY75" fmla="*/ 2417011 h 6858000"/>
              <a:gd name="connsiteX76" fmla="*/ 6884970 w 7918980"/>
              <a:gd name="connsiteY76" fmla="*/ 2454207 h 6858000"/>
              <a:gd name="connsiteX77" fmla="*/ 6882954 w 7918980"/>
              <a:gd name="connsiteY77" fmla="*/ 2487203 h 6858000"/>
              <a:gd name="connsiteX78" fmla="*/ 6871484 w 7918980"/>
              <a:gd name="connsiteY78" fmla="*/ 2512282 h 6858000"/>
              <a:gd name="connsiteX79" fmla="*/ 6872496 w 7918980"/>
              <a:gd name="connsiteY79" fmla="*/ 2514318 h 6858000"/>
              <a:gd name="connsiteX80" fmla="*/ 6898111 w 7918980"/>
              <a:gd name="connsiteY80" fmla="*/ 2574334 h 6858000"/>
              <a:gd name="connsiteX81" fmla="*/ 6897017 w 7918980"/>
              <a:gd name="connsiteY81" fmla="*/ 2579877 h 6858000"/>
              <a:gd name="connsiteX82" fmla="*/ 6897171 w 7918980"/>
              <a:gd name="connsiteY82" fmla="*/ 2608928 h 6858000"/>
              <a:gd name="connsiteX83" fmla="*/ 6896584 w 7918980"/>
              <a:gd name="connsiteY83" fmla="*/ 2613111 h 6858000"/>
              <a:gd name="connsiteX84" fmla="*/ 6888164 w 7918980"/>
              <a:gd name="connsiteY84" fmla="*/ 2621996 h 6858000"/>
              <a:gd name="connsiteX85" fmla="*/ 6890652 w 7918980"/>
              <a:gd name="connsiteY85" fmla="*/ 2634265 h 6858000"/>
              <a:gd name="connsiteX86" fmla="*/ 6882034 w 7918980"/>
              <a:gd name="connsiteY86" fmla="*/ 2647237 h 6858000"/>
              <a:gd name="connsiteX87" fmla="*/ 6888195 w 7918980"/>
              <a:gd name="connsiteY87" fmla="*/ 2650786 h 6858000"/>
              <a:gd name="connsiteX88" fmla="*/ 6894052 w 7918980"/>
              <a:gd name="connsiteY88" fmla="*/ 2661993 h 6858000"/>
              <a:gd name="connsiteX89" fmla="*/ 6885953 w 7918980"/>
              <a:gd name="connsiteY89" fmla="*/ 2670949 h 6858000"/>
              <a:gd name="connsiteX90" fmla="*/ 6880156 w 7918980"/>
              <a:gd name="connsiteY90" fmla="*/ 2690255 h 6858000"/>
              <a:gd name="connsiteX91" fmla="*/ 6881009 w 7918980"/>
              <a:gd name="connsiteY91" fmla="*/ 2695683 h 6858000"/>
              <a:gd name="connsiteX92" fmla="*/ 6870001 w 7918980"/>
              <a:gd name="connsiteY92" fmla="*/ 2713964 h 6858000"/>
              <a:gd name="connsiteX93" fmla="*/ 6864441 w 7918980"/>
              <a:gd name="connsiteY93" fmla="*/ 2730175 h 6858000"/>
              <a:gd name="connsiteX94" fmla="*/ 6875107 w 7918980"/>
              <a:gd name="connsiteY94" fmla="*/ 2763497 h 6858000"/>
              <a:gd name="connsiteX95" fmla="*/ 6837349 w 7918980"/>
              <a:gd name="connsiteY95" fmla="*/ 3051539 h 6858000"/>
              <a:gd name="connsiteX96" fmla="*/ 6835698 w 7918980"/>
              <a:gd name="connsiteY96" fmla="*/ 3060333 h 6858000"/>
              <a:gd name="connsiteX97" fmla="*/ 6837785 w 7918980"/>
              <a:gd name="connsiteY97" fmla="*/ 3065434 h 6858000"/>
              <a:gd name="connsiteX98" fmla="*/ 6834476 w 7918980"/>
              <a:gd name="connsiteY98" fmla="*/ 3066836 h 6858000"/>
              <a:gd name="connsiteX99" fmla="*/ 6831096 w 7918980"/>
              <a:gd name="connsiteY99" fmla="*/ 3084834 h 6858000"/>
              <a:gd name="connsiteX100" fmla="*/ 6831305 w 7918980"/>
              <a:gd name="connsiteY100" fmla="*/ 3097259 h 6858000"/>
              <a:gd name="connsiteX101" fmla="*/ 6828050 w 7918980"/>
              <a:gd name="connsiteY101" fmla="*/ 3101053 h 6858000"/>
              <a:gd name="connsiteX102" fmla="*/ 6827093 w 7918980"/>
              <a:gd name="connsiteY102" fmla="*/ 3106151 h 6858000"/>
              <a:gd name="connsiteX103" fmla="*/ 6833251 w 7918980"/>
              <a:gd name="connsiteY103" fmla="*/ 3116747 h 6858000"/>
              <a:gd name="connsiteX104" fmla="*/ 6825921 w 7918980"/>
              <a:gd name="connsiteY104" fmla="*/ 3151828 h 6858000"/>
              <a:gd name="connsiteX105" fmla="*/ 6825863 w 7918980"/>
              <a:gd name="connsiteY105" fmla="*/ 3180546 h 6858000"/>
              <a:gd name="connsiteX106" fmla="*/ 6839691 w 7918980"/>
              <a:gd name="connsiteY106" fmla="*/ 3258677 h 6858000"/>
              <a:gd name="connsiteX107" fmla="*/ 6840898 w 7918980"/>
              <a:gd name="connsiteY107" fmla="*/ 3262610 h 6858000"/>
              <a:gd name="connsiteX108" fmla="*/ 6834652 w 7918980"/>
              <a:gd name="connsiteY108" fmla="*/ 3277179 h 6858000"/>
              <a:gd name="connsiteX109" fmla="*/ 6832324 w 7918980"/>
              <a:gd name="connsiteY109" fmla="*/ 3278130 h 6858000"/>
              <a:gd name="connsiteX110" fmla="*/ 6849750 w 7918980"/>
              <a:gd name="connsiteY110" fmla="*/ 3325671 h 6858000"/>
              <a:gd name="connsiteX111" fmla="*/ 6847551 w 7918980"/>
              <a:gd name="connsiteY111" fmla="*/ 3332072 h 6858000"/>
              <a:gd name="connsiteX112" fmla="*/ 6864685 w 7918980"/>
              <a:gd name="connsiteY112" fmla="*/ 3362948 h 6858000"/>
              <a:gd name="connsiteX113" fmla="*/ 6870457 w 7918980"/>
              <a:gd name="connsiteY113" fmla="*/ 3378959 h 6858000"/>
              <a:gd name="connsiteX114" fmla="*/ 6883738 w 7918980"/>
              <a:gd name="connsiteY114" fmla="*/ 3407057 h 6858000"/>
              <a:gd name="connsiteX115" fmla="*/ 6881948 w 7918980"/>
              <a:gd name="connsiteY115" fmla="*/ 3409825 h 6858000"/>
              <a:gd name="connsiteX116" fmla="*/ 6885647 w 7918980"/>
              <a:gd name="connsiteY116" fmla="*/ 3415218 h 6858000"/>
              <a:gd name="connsiteX117" fmla="*/ 6883908 w 7918980"/>
              <a:gd name="connsiteY117" fmla="*/ 3419880 h 6858000"/>
              <a:gd name="connsiteX118" fmla="*/ 6885903 w 7918980"/>
              <a:gd name="connsiteY118" fmla="*/ 3424545 h 6858000"/>
              <a:gd name="connsiteX119" fmla="*/ 6887603 w 7918980"/>
              <a:gd name="connsiteY119" fmla="*/ 3476412 h 6858000"/>
              <a:gd name="connsiteX120" fmla="*/ 6892664 w 7918980"/>
              <a:gd name="connsiteY120" fmla="*/ 3486850 h 6858000"/>
              <a:gd name="connsiteX121" fmla="*/ 6886319 w 7918980"/>
              <a:gd name="connsiteY121" fmla="*/ 3496391 h 6858000"/>
              <a:gd name="connsiteX122" fmla="*/ 6893119 w 7918980"/>
              <a:gd name="connsiteY122" fmla="*/ 3531201 h 6858000"/>
              <a:gd name="connsiteX123" fmla="*/ 6902876 w 7918980"/>
              <a:gd name="connsiteY123" fmla="*/ 3542019 h 6858000"/>
              <a:gd name="connsiteX124" fmla="*/ 6910520 w 7918980"/>
              <a:gd name="connsiteY124" fmla="*/ 3552249 h 6858000"/>
              <a:gd name="connsiteX125" fmla="*/ 6910882 w 7918980"/>
              <a:gd name="connsiteY125" fmla="*/ 3553678 h 6858000"/>
              <a:gd name="connsiteX126" fmla="*/ 6914489 w 7918980"/>
              <a:gd name="connsiteY126" fmla="*/ 3568021 h 6858000"/>
              <a:gd name="connsiteX127" fmla="*/ 6914914 w 7918980"/>
              <a:gd name="connsiteY127" fmla="*/ 3569719 h 6858000"/>
              <a:gd name="connsiteX128" fmla="*/ 6912342 w 7918980"/>
              <a:gd name="connsiteY128" fmla="*/ 3586412 h 6858000"/>
              <a:gd name="connsiteX129" fmla="*/ 6915338 w 7918980"/>
              <a:gd name="connsiteY129" fmla="*/ 3597336 h 6858000"/>
              <a:gd name="connsiteX130" fmla="*/ 6907234 w 7918980"/>
              <a:gd name="connsiteY130" fmla="*/ 3606007 h 6858000"/>
              <a:gd name="connsiteX131" fmla="*/ 6907261 w 7918980"/>
              <a:gd name="connsiteY131" fmla="*/ 3641228 h 6858000"/>
              <a:gd name="connsiteX132" fmla="*/ 6914828 w 7918980"/>
              <a:gd name="connsiteY132" fmla="*/ 3653088 h 6858000"/>
              <a:gd name="connsiteX133" fmla="*/ 6920416 w 7918980"/>
              <a:gd name="connsiteY133" fmla="*/ 3664114 h 6858000"/>
              <a:gd name="connsiteX134" fmla="*/ 6920498 w 7918980"/>
              <a:gd name="connsiteY134" fmla="*/ 3665569 h 6858000"/>
              <a:gd name="connsiteX135" fmla="*/ 6922809 w 7918980"/>
              <a:gd name="connsiteY135" fmla="*/ 3707357 h 6858000"/>
              <a:gd name="connsiteX136" fmla="*/ 6937676 w 7918980"/>
              <a:gd name="connsiteY136" fmla="*/ 3778166 h 6858000"/>
              <a:gd name="connsiteX137" fmla="*/ 6958359 w 7918980"/>
              <a:gd name="connsiteY137" fmla="*/ 3878222 h 6858000"/>
              <a:gd name="connsiteX138" fmla="*/ 6953118 w 7918980"/>
              <a:gd name="connsiteY138" fmla="*/ 4048117 h 6858000"/>
              <a:gd name="connsiteX139" fmla="*/ 6913020 w 7918980"/>
              <a:gd name="connsiteY139" fmla="*/ 4219510 h 6858000"/>
              <a:gd name="connsiteX140" fmla="*/ 6915792 w 7918980"/>
              <a:gd name="connsiteY140" fmla="*/ 4411258 h 6858000"/>
              <a:gd name="connsiteX141" fmla="*/ 6907579 w 7918980"/>
              <a:gd name="connsiteY141" fmla="*/ 4488531 h 6858000"/>
              <a:gd name="connsiteX142" fmla="*/ 6907052 w 7918980"/>
              <a:gd name="connsiteY142" fmla="*/ 4539168 h 6858000"/>
              <a:gd name="connsiteX143" fmla="*/ 6891916 w 7918980"/>
              <a:gd name="connsiteY143" fmla="*/ 4625153 h 6858000"/>
              <a:gd name="connsiteX144" fmla="*/ 6882094 w 7918980"/>
              <a:gd name="connsiteY144" fmla="*/ 4733115 h 6858000"/>
              <a:gd name="connsiteX145" fmla="*/ 6860189 w 7918980"/>
              <a:gd name="connsiteY145" fmla="*/ 4844323 h 6858000"/>
              <a:gd name="connsiteX146" fmla="*/ 6843618 w 7918980"/>
              <a:gd name="connsiteY146" fmla="*/ 4877992 h 6858000"/>
              <a:gd name="connsiteX147" fmla="*/ 6829393 w 7918980"/>
              <a:gd name="connsiteY147" fmla="*/ 4925805 h 6858000"/>
              <a:gd name="connsiteX148" fmla="*/ 6794017 w 7918980"/>
              <a:gd name="connsiteY148" fmla="*/ 5009272 h 6858000"/>
              <a:gd name="connsiteX149" fmla="*/ 6786085 w 7918980"/>
              <a:gd name="connsiteY149" fmla="*/ 5111369 h 6858000"/>
              <a:gd name="connsiteX150" fmla="*/ 6799321 w 7918980"/>
              <a:gd name="connsiteY150" fmla="*/ 5210876 h 6858000"/>
              <a:gd name="connsiteX151" fmla="*/ 6803597 w 7918980"/>
              <a:gd name="connsiteY151" fmla="*/ 5269726 h 6858000"/>
              <a:gd name="connsiteX152" fmla="*/ 6820713 w 7918980"/>
              <a:gd name="connsiteY152" fmla="*/ 5464225 h 6858000"/>
              <a:gd name="connsiteX153" fmla="*/ 6824380 w 7918980"/>
              <a:gd name="connsiteY153" fmla="*/ 5594585 h 6858000"/>
              <a:gd name="connsiteX154" fmla="*/ 6806680 w 7918980"/>
              <a:gd name="connsiteY154" fmla="*/ 5667896 h 6858000"/>
              <a:gd name="connsiteX155" fmla="*/ 6791486 w 7918980"/>
              <a:gd name="connsiteY155" fmla="*/ 5769225 h 6858000"/>
              <a:gd name="connsiteX156" fmla="*/ 6792745 w 7918980"/>
              <a:gd name="connsiteY156" fmla="*/ 5823324 h 6858000"/>
              <a:gd name="connsiteX157" fmla="*/ 6789109 w 7918980"/>
              <a:gd name="connsiteY157" fmla="*/ 5862699 h 6858000"/>
              <a:gd name="connsiteX158" fmla="*/ 6793675 w 7918980"/>
              <a:gd name="connsiteY158" fmla="*/ 5906467 h 6858000"/>
              <a:gd name="connsiteX159" fmla="*/ 6814548 w 7918980"/>
              <a:gd name="connsiteY159" fmla="*/ 5939847 h 6858000"/>
              <a:gd name="connsiteX160" fmla="*/ 6809795 w 7918980"/>
              <a:gd name="connsiteY160" fmla="*/ 5973994 h 6858000"/>
              <a:gd name="connsiteX161" fmla="*/ 6810756 w 7918980"/>
              <a:gd name="connsiteY161" fmla="*/ 6089693 h 6858000"/>
              <a:gd name="connsiteX162" fmla="*/ 6814601 w 7918980"/>
              <a:gd name="connsiteY162" fmla="*/ 6224938 h 6858000"/>
              <a:gd name="connsiteX163" fmla="*/ 6840137 w 7918980"/>
              <a:gd name="connsiteY163" fmla="*/ 6370251 h 6858000"/>
              <a:gd name="connsiteX164" fmla="*/ 6863777 w 7918980"/>
              <a:gd name="connsiteY164" fmla="*/ 6541313 h 6858000"/>
              <a:gd name="connsiteX165" fmla="*/ 6868355 w 7918980"/>
              <a:gd name="connsiteY165" fmla="*/ 6640957 h 6858000"/>
              <a:gd name="connsiteX166" fmla="*/ 6881422 w 7918980"/>
              <a:gd name="connsiteY166" fmla="*/ 6705297 h 6858000"/>
              <a:gd name="connsiteX167" fmla="*/ 6894105 w 7918980"/>
              <a:gd name="connsiteY167" fmla="*/ 6759582 h 6858000"/>
              <a:gd name="connsiteX168" fmla="*/ 6892152 w 7918980"/>
              <a:gd name="connsiteY168" fmla="*/ 6817746 h 6858000"/>
              <a:gd name="connsiteX169" fmla="*/ 6895302 w 7918980"/>
              <a:gd name="connsiteY169" fmla="*/ 6843646 h 6858000"/>
              <a:gd name="connsiteX170" fmla="*/ 6914368 w 7918980"/>
              <a:gd name="connsiteY170" fmla="*/ 6857998 h 6858000"/>
              <a:gd name="connsiteX171" fmla="*/ 7549620 w 7918980"/>
              <a:gd name="connsiteY171" fmla="*/ 6857998 h 6858000"/>
              <a:gd name="connsiteX172" fmla="*/ 7918980 w 7918980"/>
              <a:gd name="connsiteY172" fmla="*/ 6857998 h 6858000"/>
              <a:gd name="connsiteX173" fmla="*/ 7918980 w 7918980"/>
              <a:gd name="connsiteY173" fmla="*/ 6858000 h 6858000"/>
              <a:gd name="connsiteX174" fmla="*/ 7549620 w 7918980"/>
              <a:gd name="connsiteY174" fmla="*/ 6858000 h 6858000"/>
              <a:gd name="connsiteX175" fmla="*/ 6658851 w 7918980"/>
              <a:gd name="connsiteY175" fmla="*/ 6858000 h 6858000"/>
              <a:gd name="connsiteX176" fmla="*/ 2092387 w 7918980"/>
              <a:gd name="connsiteY176" fmla="*/ 6858000 h 6858000"/>
              <a:gd name="connsiteX177" fmla="*/ 1822980 w 7918980"/>
              <a:gd name="connsiteY177" fmla="*/ 6858000 h 6858000"/>
              <a:gd name="connsiteX178" fmla="*/ 727500 w 7918980"/>
              <a:gd name="connsiteY178" fmla="*/ 6858000 h 6858000"/>
              <a:gd name="connsiteX179" fmla="*/ 504457 w 7918980"/>
              <a:gd name="connsiteY179" fmla="*/ 6858000 h 6858000"/>
              <a:gd name="connsiteX180" fmla="*/ 0 w 7918980"/>
              <a:gd name="connsiteY180" fmla="*/ 6858000 h 6858000"/>
              <a:gd name="connsiteX181" fmla="*/ 0 w 7918980"/>
              <a:gd name="connsiteY18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</a:cxnLst>
            <a:rect l="l" t="t" r="r" b="b"/>
            <a:pathLst>
              <a:path w="7918980" h="6858000">
                <a:moveTo>
                  <a:pt x="0" y="0"/>
                </a:moveTo>
                <a:lnTo>
                  <a:pt x="504457" y="0"/>
                </a:lnTo>
                <a:lnTo>
                  <a:pt x="727500" y="0"/>
                </a:lnTo>
                <a:lnTo>
                  <a:pt x="1822980" y="0"/>
                </a:lnTo>
                <a:lnTo>
                  <a:pt x="2092387" y="0"/>
                </a:lnTo>
                <a:lnTo>
                  <a:pt x="7076514" y="0"/>
                </a:lnTo>
                <a:lnTo>
                  <a:pt x="7264525" y="0"/>
                </a:lnTo>
                <a:lnTo>
                  <a:pt x="7390497" y="0"/>
                </a:lnTo>
                <a:lnTo>
                  <a:pt x="7389918" y="1705"/>
                </a:lnTo>
                <a:cubicBezTo>
                  <a:pt x="7386106" y="8440"/>
                  <a:pt x="7381092" y="13784"/>
                  <a:pt x="7374574" y="17287"/>
                </a:cubicBezTo>
                <a:cubicBezTo>
                  <a:pt x="7385344" y="82036"/>
                  <a:pt x="7333329" y="69804"/>
                  <a:pt x="7368621" y="130336"/>
                </a:cubicBezTo>
                <a:cubicBezTo>
                  <a:pt x="7349933" y="117589"/>
                  <a:pt x="7359958" y="162458"/>
                  <a:pt x="7361269" y="187093"/>
                </a:cubicBezTo>
                <a:cubicBezTo>
                  <a:pt x="7359185" y="226511"/>
                  <a:pt x="7368702" y="205530"/>
                  <a:pt x="7368770" y="265704"/>
                </a:cubicBezTo>
                <a:cubicBezTo>
                  <a:pt x="7365276" y="317533"/>
                  <a:pt x="7366793" y="325288"/>
                  <a:pt x="7365293" y="354566"/>
                </a:cubicBezTo>
                <a:lnTo>
                  <a:pt x="7347106" y="472000"/>
                </a:lnTo>
                <a:lnTo>
                  <a:pt x="7345150" y="473782"/>
                </a:lnTo>
                <a:cubicBezTo>
                  <a:pt x="7340827" y="482008"/>
                  <a:pt x="7341662" y="487340"/>
                  <a:pt x="7344778" y="491380"/>
                </a:cubicBezTo>
                <a:lnTo>
                  <a:pt x="7359399" y="531675"/>
                </a:lnTo>
                <a:lnTo>
                  <a:pt x="7356415" y="536015"/>
                </a:lnTo>
                <a:lnTo>
                  <a:pt x="7361068" y="572092"/>
                </a:lnTo>
                <a:lnTo>
                  <a:pt x="7359041" y="572511"/>
                </a:lnTo>
                <a:cubicBezTo>
                  <a:pt x="7354591" y="574271"/>
                  <a:pt x="7351509" y="577121"/>
                  <a:pt x="7351198" y="582332"/>
                </a:cubicBezTo>
                <a:cubicBezTo>
                  <a:pt x="7320982" y="573171"/>
                  <a:pt x="7339242" y="585107"/>
                  <a:pt x="7340991" y="601285"/>
                </a:cubicBezTo>
                <a:cubicBezTo>
                  <a:pt x="7331818" y="617831"/>
                  <a:pt x="7303664" y="666964"/>
                  <a:pt x="7296154" y="681608"/>
                </a:cubicBezTo>
                <a:cubicBezTo>
                  <a:pt x="7296082" y="684122"/>
                  <a:pt x="7296013" y="686637"/>
                  <a:pt x="7295943" y="689151"/>
                </a:cubicBezTo>
                <a:lnTo>
                  <a:pt x="7295465" y="689289"/>
                </a:lnTo>
                <a:cubicBezTo>
                  <a:pt x="7294414" y="690905"/>
                  <a:pt x="7293966" y="693376"/>
                  <a:pt x="7294306" y="697222"/>
                </a:cubicBezTo>
                <a:cubicBezTo>
                  <a:pt x="7294586" y="703992"/>
                  <a:pt x="7294864" y="710761"/>
                  <a:pt x="7295144" y="717531"/>
                </a:cubicBezTo>
                <a:lnTo>
                  <a:pt x="7291871" y="722494"/>
                </a:lnTo>
                <a:lnTo>
                  <a:pt x="7286061" y="724368"/>
                </a:lnTo>
                <a:lnTo>
                  <a:pt x="7269961" y="752692"/>
                </a:lnTo>
                <a:cubicBezTo>
                  <a:pt x="7277671" y="764380"/>
                  <a:pt x="7245699" y="808083"/>
                  <a:pt x="7240170" y="816346"/>
                </a:cubicBezTo>
                <a:lnTo>
                  <a:pt x="7211938" y="889417"/>
                </a:lnTo>
                <a:cubicBezTo>
                  <a:pt x="7143471" y="969963"/>
                  <a:pt x="7144887" y="1005331"/>
                  <a:pt x="7130024" y="1063288"/>
                </a:cubicBezTo>
                <a:cubicBezTo>
                  <a:pt x="7136312" y="1111028"/>
                  <a:pt x="7140076" y="1110140"/>
                  <a:pt x="7126817" y="1157176"/>
                </a:cubicBezTo>
                <a:cubicBezTo>
                  <a:pt x="7124083" y="1192124"/>
                  <a:pt x="7124864" y="1197232"/>
                  <a:pt x="7109474" y="1210776"/>
                </a:cubicBezTo>
                <a:lnTo>
                  <a:pt x="7105443" y="1301993"/>
                </a:lnTo>
                <a:lnTo>
                  <a:pt x="7075215" y="1360879"/>
                </a:lnTo>
                <a:lnTo>
                  <a:pt x="7067477" y="1404045"/>
                </a:lnTo>
                <a:lnTo>
                  <a:pt x="7046803" y="1429568"/>
                </a:lnTo>
                <a:lnTo>
                  <a:pt x="7047831" y="1430305"/>
                </a:lnTo>
                <a:cubicBezTo>
                  <a:pt x="7049677" y="1432466"/>
                  <a:pt x="7037718" y="1459891"/>
                  <a:pt x="7035374" y="1463304"/>
                </a:cubicBezTo>
                <a:cubicBezTo>
                  <a:pt x="7032892" y="1477394"/>
                  <a:pt x="7036007" y="1501295"/>
                  <a:pt x="7032938" y="1514846"/>
                </a:cubicBezTo>
                <a:lnTo>
                  <a:pt x="7029397" y="1519731"/>
                </a:lnTo>
                <a:lnTo>
                  <a:pt x="7029620" y="1519929"/>
                </a:lnTo>
                <a:cubicBezTo>
                  <a:pt x="7029470" y="1521210"/>
                  <a:pt x="7032690" y="1543635"/>
                  <a:pt x="7030612" y="1546022"/>
                </a:cubicBezTo>
                <a:lnTo>
                  <a:pt x="7035010" y="1578752"/>
                </a:lnTo>
                <a:cubicBezTo>
                  <a:pt x="7029127" y="1605585"/>
                  <a:pt x="7049361" y="1622803"/>
                  <a:pt x="7026513" y="1647555"/>
                </a:cubicBezTo>
                <a:cubicBezTo>
                  <a:pt x="7021108" y="1672675"/>
                  <a:pt x="7026193" y="1694404"/>
                  <a:pt x="7013857" y="1715685"/>
                </a:cubicBezTo>
                <a:cubicBezTo>
                  <a:pt x="7019795" y="1724301"/>
                  <a:pt x="7021078" y="1732435"/>
                  <a:pt x="7007215" y="1740358"/>
                </a:cubicBezTo>
                <a:cubicBezTo>
                  <a:pt x="7005605" y="1763793"/>
                  <a:pt x="7021348" y="1769422"/>
                  <a:pt x="7004455" y="1784314"/>
                </a:cubicBezTo>
                <a:cubicBezTo>
                  <a:pt x="7028967" y="1797417"/>
                  <a:pt x="7018226" y="1798221"/>
                  <a:pt x="7008825" y="1804434"/>
                </a:cubicBezTo>
                <a:lnTo>
                  <a:pt x="7008048" y="1805316"/>
                </a:lnTo>
                <a:lnTo>
                  <a:pt x="7011573" y="1807109"/>
                </a:lnTo>
                <a:lnTo>
                  <a:pt x="7008900" y="1821003"/>
                </a:lnTo>
                <a:lnTo>
                  <a:pt x="7006523" y="1824832"/>
                </a:lnTo>
                <a:cubicBezTo>
                  <a:pt x="7005264" y="1827468"/>
                  <a:pt x="7004917" y="1829219"/>
                  <a:pt x="7005215" y="1830429"/>
                </a:cubicBezTo>
                <a:lnTo>
                  <a:pt x="7005505" y="1830569"/>
                </a:lnTo>
                <a:lnTo>
                  <a:pt x="7003643" y="1835810"/>
                </a:lnTo>
                <a:cubicBezTo>
                  <a:pt x="6999759" y="1844665"/>
                  <a:pt x="6995277" y="1853278"/>
                  <a:pt x="6990432" y="1861483"/>
                </a:cubicBezTo>
                <a:cubicBezTo>
                  <a:pt x="7002807" y="1866643"/>
                  <a:pt x="6989768" y="1884999"/>
                  <a:pt x="6997246" y="1892417"/>
                </a:cubicBezTo>
                <a:lnTo>
                  <a:pt x="7012242" y="1895114"/>
                </a:lnTo>
                <a:lnTo>
                  <a:pt x="7010080" y="1899379"/>
                </a:lnTo>
                <a:lnTo>
                  <a:pt x="7003451" y="1907867"/>
                </a:lnTo>
                <a:cubicBezTo>
                  <a:pt x="7002589" y="1909162"/>
                  <a:pt x="7002627" y="1909994"/>
                  <a:pt x="7004341" y="1910265"/>
                </a:cubicBezTo>
                <a:cubicBezTo>
                  <a:pt x="7003975" y="1914884"/>
                  <a:pt x="7000873" y="1930292"/>
                  <a:pt x="7001248" y="1935584"/>
                </a:cubicBezTo>
                <a:lnTo>
                  <a:pt x="7006599" y="1942021"/>
                </a:lnTo>
                <a:lnTo>
                  <a:pt x="6985020" y="1967551"/>
                </a:lnTo>
                <a:lnTo>
                  <a:pt x="6949577" y="2024270"/>
                </a:lnTo>
                <a:lnTo>
                  <a:pt x="6942508" y="2107942"/>
                </a:lnTo>
                <a:cubicBezTo>
                  <a:pt x="6912270" y="2138038"/>
                  <a:pt x="6933395" y="2159228"/>
                  <a:pt x="6933336" y="2193455"/>
                </a:cubicBezTo>
                <a:cubicBezTo>
                  <a:pt x="6924282" y="2220953"/>
                  <a:pt x="6933361" y="2224200"/>
                  <a:pt x="6927972" y="2260088"/>
                </a:cubicBezTo>
                <a:cubicBezTo>
                  <a:pt x="6923728" y="2275916"/>
                  <a:pt x="6917037" y="2285645"/>
                  <a:pt x="6909058" y="2296008"/>
                </a:cubicBezTo>
                <a:lnTo>
                  <a:pt x="6901810" y="2305564"/>
                </a:lnTo>
                <a:lnTo>
                  <a:pt x="6904482" y="2320214"/>
                </a:lnTo>
                <a:cubicBezTo>
                  <a:pt x="6902155" y="2355906"/>
                  <a:pt x="6895137" y="2394678"/>
                  <a:pt x="6891885" y="2417011"/>
                </a:cubicBezTo>
                <a:cubicBezTo>
                  <a:pt x="6880976" y="2426377"/>
                  <a:pt x="6897848" y="2456509"/>
                  <a:pt x="6884970" y="2454207"/>
                </a:cubicBezTo>
                <a:cubicBezTo>
                  <a:pt x="6890753" y="2464947"/>
                  <a:pt x="6887930" y="2476105"/>
                  <a:pt x="6882954" y="2487203"/>
                </a:cubicBezTo>
                <a:lnTo>
                  <a:pt x="6871484" y="2512282"/>
                </a:lnTo>
                <a:lnTo>
                  <a:pt x="6872496" y="2514318"/>
                </a:lnTo>
                <a:lnTo>
                  <a:pt x="6898111" y="2574334"/>
                </a:lnTo>
                <a:lnTo>
                  <a:pt x="6897017" y="2579877"/>
                </a:lnTo>
                <a:cubicBezTo>
                  <a:pt x="6896861" y="2585644"/>
                  <a:pt x="6897245" y="2603388"/>
                  <a:pt x="6897171" y="2608928"/>
                </a:cubicBezTo>
                <a:cubicBezTo>
                  <a:pt x="6896975" y="2610322"/>
                  <a:pt x="6896780" y="2611717"/>
                  <a:pt x="6896584" y="2613111"/>
                </a:cubicBezTo>
                <a:lnTo>
                  <a:pt x="6888164" y="2621996"/>
                </a:lnTo>
                <a:lnTo>
                  <a:pt x="6890652" y="2634265"/>
                </a:lnTo>
                <a:lnTo>
                  <a:pt x="6882034" y="2647237"/>
                </a:lnTo>
                <a:cubicBezTo>
                  <a:pt x="6884287" y="2648158"/>
                  <a:pt x="6886365" y="2649356"/>
                  <a:pt x="6888195" y="2650786"/>
                </a:cubicBezTo>
                <a:lnTo>
                  <a:pt x="6894052" y="2661993"/>
                </a:lnTo>
                <a:lnTo>
                  <a:pt x="6885953" y="2670949"/>
                </a:lnTo>
                <a:cubicBezTo>
                  <a:pt x="6898507" y="2672007"/>
                  <a:pt x="6883930" y="2681695"/>
                  <a:pt x="6880156" y="2690255"/>
                </a:cubicBezTo>
                <a:lnTo>
                  <a:pt x="6881009" y="2695683"/>
                </a:lnTo>
                <a:lnTo>
                  <a:pt x="6870001" y="2713964"/>
                </a:lnTo>
                <a:lnTo>
                  <a:pt x="6864441" y="2730175"/>
                </a:lnTo>
                <a:lnTo>
                  <a:pt x="6875107" y="2763497"/>
                </a:lnTo>
                <a:lnTo>
                  <a:pt x="6837349" y="3051539"/>
                </a:lnTo>
                <a:lnTo>
                  <a:pt x="6835698" y="3060333"/>
                </a:lnTo>
                <a:lnTo>
                  <a:pt x="6837785" y="3065434"/>
                </a:lnTo>
                <a:lnTo>
                  <a:pt x="6834476" y="3066836"/>
                </a:lnTo>
                <a:lnTo>
                  <a:pt x="6831096" y="3084834"/>
                </a:lnTo>
                <a:cubicBezTo>
                  <a:pt x="6831166" y="3088976"/>
                  <a:pt x="6831235" y="3093117"/>
                  <a:pt x="6831305" y="3097259"/>
                </a:cubicBezTo>
                <a:lnTo>
                  <a:pt x="6828050" y="3101053"/>
                </a:lnTo>
                <a:lnTo>
                  <a:pt x="6827093" y="3106151"/>
                </a:lnTo>
                <a:lnTo>
                  <a:pt x="6833251" y="3116747"/>
                </a:lnTo>
                <a:cubicBezTo>
                  <a:pt x="6834765" y="3127646"/>
                  <a:pt x="6821739" y="3134084"/>
                  <a:pt x="6825921" y="3151828"/>
                </a:cubicBezTo>
                <a:cubicBezTo>
                  <a:pt x="6833244" y="3163902"/>
                  <a:pt x="6834336" y="3171780"/>
                  <a:pt x="6825863" y="3180546"/>
                </a:cubicBezTo>
                <a:cubicBezTo>
                  <a:pt x="6861566" y="3236545"/>
                  <a:pt x="6826703" y="3210316"/>
                  <a:pt x="6839691" y="3258677"/>
                </a:cubicBezTo>
                <a:lnTo>
                  <a:pt x="6840898" y="3262610"/>
                </a:lnTo>
                <a:lnTo>
                  <a:pt x="6834652" y="3277179"/>
                </a:lnTo>
                <a:lnTo>
                  <a:pt x="6832324" y="3278130"/>
                </a:lnTo>
                <a:lnTo>
                  <a:pt x="6849750" y="3325671"/>
                </a:lnTo>
                <a:lnTo>
                  <a:pt x="6847551" y="3332072"/>
                </a:lnTo>
                <a:lnTo>
                  <a:pt x="6864685" y="3362948"/>
                </a:lnTo>
                <a:lnTo>
                  <a:pt x="6870457" y="3378959"/>
                </a:lnTo>
                <a:lnTo>
                  <a:pt x="6883738" y="3407057"/>
                </a:lnTo>
                <a:lnTo>
                  <a:pt x="6881948" y="3409825"/>
                </a:lnTo>
                <a:lnTo>
                  <a:pt x="6885647" y="3415218"/>
                </a:lnTo>
                <a:lnTo>
                  <a:pt x="6883908" y="3419880"/>
                </a:lnTo>
                <a:lnTo>
                  <a:pt x="6885903" y="3424545"/>
                </a:lnTo>
                <a:cubicBezTo>
                  <a:pt x="6886517" y="3433967"/>
                  <a:pt x="6886474" y="3466028"/>
                  <a:pt x="6887603" y="3476412"/>
                </a:cubicBezTo>
                <a:lnTo>
                  <a:pt x="6892664" y="3486850"/>
                </a:lnTo>
                <a:lnTo>
                  <a:pt x="6886319" y="3496391"/>
                </a:lnTo>
                <a:lnTo>
                  <a:pt x="6893119" y="3531201"/>
                </a:lnTo>
                <a:lnTo>
                  <a:pt x="6902876" y="3542019"/>
                </a:lnTo>
                <a:lnTo>
                  <a:pt x="6910520" y="3552249"/>
                </a:lnTo>
                <a:cubicBezTo>
                  <a:pt x="6910641" y="3552725"/>
                  <a:pt x="6910761" y="3553202"/>
                  <a:pt x="6910882" y="3553678"/>
                </a:cubicBezTo>
                <a:lnTo>
                  <a:pt x="6914489" y="3568021"/>
                </a:lnTo>
                <a:lnTo>
                  <a:pt x="6914914" y="3569719"/>
                </a:lnTo>
                <a:lnTo>
                  <a:pt x="6912342" y="3586412"/>
                </a:lnTo>
                <a:lnTo>
                  <a:pt x="6915338" y="3597336"/>
                </a:lnTo>
                <a:lnTo>
                  <a:pt x="6907234" y="3606007"/>
                </a:lnTo>
                <a:cubicBezTo>
                  <a:pt x="6907242" y="3617747"/>
                  <a:pt x="6907253" y="3629488"/>
                  <a:pt x="6907261" y="3641228"/>
                </a:cubicBezTo>
                <a:lnTo>
                  <a:pt x="6914828" y="3653088"/>
                </a:lnTo>
                <a:lnTo>
                  <a:pt x="6920416" y="3664114"/>
                </a:lnTo>
                <a:cubicBezTo>
                  <a:pt x="6920443" y="3664599"/>
                  <a:pt x="6920471" y="3665084"/>
                  <a:pt x="6920498" y="3665569"/>
                </a:cubicBezTo>
                <a:cubicBezTo>
                  <a:pt x="6920895" y="3672776"/>
                  <a:pt x="6919946" y="3688591"/>
                  <a:pt x="6922809" y="3707357"/>
                </a:cubicBezTo>
                <a:cubicBezTo>
                  <a:pt x="6923485" y="3724716"/>
                  <a:pt x="6941058" y="3760234"/>
                  <a:pt x="6937676" y="3778166"/>
                </a:cubicBezTo>
                <a:cubicBezTo>
                  <a:pt x="6964607" y="3845122"/>
                  <a:pt x="6948407" y="3821305"/>
                  <a:pt x="6958359" y="3878222"/>
                </a:cubicBezTo>
                <a:cubicBezTo>
                  <a:pt x="6984499" y="3905047"/>
                  <a:pt x="6948397" y="4015047"/>
                  <a:pt x="6953118" y="4048117"/>
                </a:cubicBezTo>
                <a:cubicBezTo>
                  <a:pt x="6904784" y="4192084"/>
                  <a:pt x="6919242" y="4158987"/>
                  <a:pt x="6913020" y="4219510"/>
                </a:cubicBezTo>
                <a:cubicBezTo>
                  <a:pt x="6927533" y="4280033"/>
                  <a:pt x="6888360" y="4345686"/>
                  <a:pt x="6915792" y="4411258"/>
                </a:cubicBezTo>
                <a:cubicBezTo>
                  <a:pt x="6913610" y="4437329"/>
                  <a:pt x="6906858" y="4473140"/>
                  <a:pt x="6907579" y="4488531"/>
                </a:cubicBezTo>
                <a:cubicBezTo>
                  <a:pt x="6907403" y="4505410"/>
                  <a:pt x="6907228" y="4522289"/>
                  <a:pt x="6907052" y="4539168"/>
                </a:cubicBezTo>
                <a:cubicBezTo>
                  <a:pt x="6895094" y="4567830"/>
                  <a:pt x="6887285" y="4588197"/>
                  <a:pt x="6891916" y="4625153"/>
                </a:cubicBezTo>
                <a:cubicBezTo>
                  <a:pt x="6900413" y="4662889"/>
                  <a:pt x="6888879" y="4679357"/>
                  <a:pt x="6882094" y="4733115"/>
                </a:cubicBezTo>
                <a:cubicBezTo>
                  <a:pt x="6891667" y="4752352"/>
                  <a:pt x="6878350" y="4832308"/>
                  <a:pt x="6860189" y="4844323"/>
                </a:cubicBezTo>
                <a:cubicBezTo>
                  <a:pt x="6856424" y="4857054"/>
                  <a:pt x="6863174" y="4871554"/>
                  <a:pt x="6843618" y="4877992"/>
                </a:cubicBezTo>
                <a:cubicBezTo>
                  <a:pt x="6820131" y="4888353"/>
                  <a:pt x="6857398" y="4931200"/>
                  <a:pt x="6829393" y="4925805"/>
                </a:cubicBezTo>
                <a:cubicBezTo>
                  <a:pt x="6854944" y="4956261"/>
                  <a:pt x="6805820" y="4982633"/>
                  <a:pt x="6794017" y="5009272"/>
                </a:cubicBezTo>
                <a:cubicBezTo>
                  <a:pt x="6796239" y="5034036"/>
                  <a:pt x="6791355" y="5053859"/>
                  <a:pt x="6786085" y="5111369"/>
                </a:cubicBezTo>
                <a:cubicBezTo>
                  <a:pt x="6796204" y="5141336"/>
                  <a:pt x="6760393" y="5161742"/>
                  <a:pt x="6799321" y="5210876"/>
                </a:cubicBezTo>
                <a:cubicBezTo>
                  <a:pt x="6795435" y="5212581"/>
                  <a:pt x="6800034" y="5227501"/>
                  <a:pt x="6803597" y="5269726"/>
                </a:cubicBezTo>
                <a:cubicBezTo>
                  <a:pt x="6807162" y="5311951"/>
                  <a:pt x="6813370" y="5400671"/>
                  <a:pt x="6820713" y="5464225"/>
                </a:cubicBezTo>
                <a:cubicBezTo>
                  <a:pt x="6824745" y="5536542"/>
                  <a:pt x="6813205" y="5517959"/>
                  <a:pt x="6824380" y="5594585"/>
                </a:cubicBezTo>
                <a:cubicBezTo>
                  <a:pt x="6822888" y="5619318"/>
                  <a:pt x="6797022" y="5647975"/>
                  <a:pt x="6806680" y="5667896"/>
                </a:cubicBezTo>
                <a:cubicBezTo>
                  <a:pt x="6799814" y="5696311"/>
                  <a:pt x="6798559" y="5738356"/>
                  <a:pt x="6791486" y="5769225"/>
                </a:cubicBezTo>
                <a:cubicBezTo>
                  <a:pt x="6791906" y="5787258"/>
                  <a:pt x="6792324" y="5805291"/>
                  <a:pt x="6792745" y="5823324"/>
                </a:cubicBezTo>
                <a:cubicBezTo>
                  <a:pt x="6789102" y="5853058"/>
                  <a:pt x="6788588" y="5838948"/>
                  <a:pt x="6789109" y="5862699"/>
                </a:cubicBezTo>
                <a:lnTo>
                  <a:pt x="6793675" y="5906467"/>
                </a:lnTo>
                <a:lnTo>
                  <a:pt x="6814548" y="5939847"/>
                </a:lnTo>
                <a:cubicBezTo>
                  <a:pt x="6821828" y="5955713"/>
                  <a:pt x="6797711" y="5940131"/>
                  <a:pt x="6809795" y="5973994"/>
                </a:cubicBezTo>
                <a:cubicBezTo>
                  <a:pt x="6784167" y="5997051"/>
                  <a:pt x="6806424" y="6032039"/>
                  <a:pt x="6810756" y="6089693"/>
                </a:cubicBezTo>
                <a:lnTo>
                  <a:pt x="6814601" y="6224938"/>
                </a:lnTo>
                <a:cubicBezTo>
                  <a:pt x="6811422" y="6270972"/>
                  <a:pt x="6831942" y="6317522"/>
                  <a:pt x="6840137" y="6370251"/>
                </a:cubicBezTo>
                <a:cubicBezTo>
                  <a:pt x="6848333" y="6422980"/>
                  <a:pt x="6862918" y="6490855"/>
                  <a:pt x="6863777" y="6541313"/>
                </a:cubicBezTo>
                <a:cubicBezTo>
                  <a:pt x="6862878" y="6576319"/>
                  <a:pt x="6854892" y="6591883"/>
                  <a:pt x="6868355" y="6640957"/>
                </a:cubicBezTo>
                <a:cubicBezTo>
                  <a:pt x="6880485" y="6669536"/>
                  <a:pt x="6875256" y="6675394"/>
                  <a:pt x="6881422" y="6705297"/>
                </a:cubicBezTo>
                <a:cubicBezTo>
                  <a:pt x="6880347" y="6727133"/>
                  <a:pt x="6890881" y="6732087"/>
                  <a:pt x="6894105" y="6759582"/>
                </a:cubicBezTo>
                <a:cubicBezTo>
                  <a:pt x="6878594" y="6796071"/>
                  <a:pt x="6874636" y="6769544"/>
                  <a:pt x="6892152" y="6817746"/>
                </a:cubicBezTo>
                <a:cubicBezTo>
                  <a:pt x="6883936" y="6828354"/>
                  <a:pt x="6887505" y="6836369"/>
                  <a:pt x="6895302" y="6843646"/>
                </a:cubicBezTo>
                <a:lnTo>
                  <a:pt x="6914368" y="6857998"/>
                </a:lnTo>
                <a:lnTo>
                  <a:pt x="7549620" y="6857998"/>
                </a:lnTo>
                <a:lnTo>
                  <a:pt x="7918980" y="6857998"/>
                </a:lnTo>
                <a:lnTo>
                  <a:pt x="7918980" y="6858000"/>
                </a:lnTo>
                <a:lnTo>
                  <a:pt x="7549620" y="6858000"/>
                </a:lnTo>
                <a:lnTo>
                  <a:pt x="6658851" y="6858000"/>
                </a:lnTo>
                <a:lnTo>
                  <a:pt x="2092387" y="6858000"/>
                </a:lnTo>
                <a:lnTo>
                  <a:pt x="1822980" y="6858000"/>
                </a:lnTo>
                <a:lnTo>
                  <a:pt x="727500" y="6858000"/>
                </a:lnTo>
                <a:lnTo>
                  <a:pt x="50445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858615F-6885-430C-9011-C4B1DC615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09600"/>
            <a:ext cx="5243295" cy="1330840"/>
          </a:xfrm>
        </p:spPr>
        <p:txBody>
          <a:bodyPr>
            <a:normAutofit/>
          </a:bodyPr>
          <a:lstStyle/>
          <a:p>
            <a:r>
              <a:rPr lang="hu-HU" b="1">
                <a:latin typeface="Bradley Hand ITC" panose="03070402050302030203" pitchFamily="66" charset="0"/>
              </a:rPr>
              <a:t>Mire használható? </a:t>
            </a:r>
            <a:br>
              <a:rPr lang="hu-HU" b="1">
                <a:latin typeface="Bradley Hand ITC" panose="03070402050302030203" pitchFamily="66" charset="0"/>
              </a:rPr>
            </a:br>
            <a:r>
              <a:rPr lang="hu-HU">
                <a:latin typeface="Bradley Hand ITC" panose="03070402050302030203" pitchFamily="66" charset="0"/>
              </a:rPr>
              <a:t>Hátrányok</a:t>
            </a:r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A69DAEF-72EB-4014-9B88-3C1A7FAD0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3" y="2194102"/>
            <a:ext cx="5243295" cy="3908585"/>
          </a:xfrm>
        </p:spPr>
        <p:txBody>
          <a:bodyPr>
            <a:normAutofit/>
          </a:bodyPr>
          <a:lstStyle/>
          <a:p>
            <a:r>
              <a:rPr lang="hu-HU" sz="2000">
                <a:latin typeface="Bradley Hand ITC" panose="03070402050302030203" pitchFamily="66" charset="0"/>
              </a:rPr>
              <a:t>Amíg a tankockákat szerkesztjük, nem láthatjuk a feladatot egészében, csak a végén kapunk egy képet</a:t>
            </a:r>
          </a:p>
          <a:p>
            <a:r>
              <a:rPr lang="hu-HU" sz="2000">
                <a:latin typeface="Bradley Hand ITC" panose="03070402050302030203" pitchFamily="66" charset="0"/>
              </a:rPr>
              <a:t>A kezelőfelület egysíkú, de minden fontos információt tartalmaz</a:t>
            </a:r>
          </a:p>
          <a:p>
            <a:r>
              <a:rPr lang="hu-HU" sz="2000">
                <a:latin typeface="Bradley Hand ITC" panose="03070402050302030203" pitchFamily="66" charset="0"/>
              </a:rPr>
              <a:t>Sokszor lassú a betöltési idő</a:t>
            </a:r>
          </a:p>
          <a:p>
            <a:r>
              <a:rPr lang="hu-HU" sz="2000">
                <a:latin typeface="Bradley Hand ITC" panose="03070402050302030203" pitchFamily="66" charset="0"/>
              </a:rPr>
              <a:t>A színek elég korlátozottak, így nem lehet színekkel összekapcsolni a tananyagot</a:t>
            </a:r>
          </a:p>
          <a:p>
            <a:r>
              <a:rPr lang="hu-HU" sz="2000">
                <a:latin typeface="Bradley Hand ITC" panose="03070402050302030203" pitchFamily="66" charset="0"/>
              </a:rPr>
              <a:t>Sok a hiba a már kész feladatokban (legalábbis a német nyelvet tanító kockák között)</a:t>
            </a:r>
          </a:p>
          <a:p>
            <a:endParaRPr lang="hu-HU" sz="2000">
              <a:latin typeface="Bradley Hand ITC" panose="03070402050302030203" pitchFamily="66" charset="0"/>
            </a:endParaRPr>
          </a:p>
        </p:txBody>
      </p:sp>
      <p:pic>
        <p:nvPicPr>
          <p:cNvPr id="4" name="Tartalom helye 13" descr="Sokk panda">
            <a:extLst>
              <a:ext uri="{FF2B5EF4-FFF2-40B4-BE49-F238E27FC236}">
                <a16:creationId xmlns:a16="http://schemas.microsoft.com/office/drawing/2014/main" id="{4CC3949F-CE67-4B4A-8DE3-30E499CE7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136" y="3029020"/>
            <a:ext cx="1725838" cy="1725838"/>
          </a:xfrm>
          <a:prstGeom prst="rect">
            <a:avLst/>
          </a:prstGeom>
        </p:spPr>
      </p:pic>
      <p:sp>
        <p:nvSpPr>
          <p:cNvPr id="20" name="Rectangle 6">
            <a:extLst>
              <a:ext uri="{FF2B5EF4-FFF2-40B4-BE49-F238E27FC236}">
                <a16:creationId xmlns:a16="http://schemas.microsoft.com/office/drawing/2014/main" id="{5B1C0F75-E7F7-4B02-A77F-5EABD7CBD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64090" y="6128733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6" name="Térhatású modell 15" descr="Knockout stars and birds">
                <a:extLst>
                  <a:ext uri="{FF2B5EF4-FFF2-40B4-BE49-F238E27FC236}">
                    <a16:creationId xmlns:a16="http://schemas.microsoft.com/office/drawing/2014/main" id="{D875F49B-61D1-4C42-BF92-34A1E259C94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12842363"/>
                  </p:ext>
                </p:extLst>
              </p:nvPr>
            </p:nvGraphicFramePr>
            <p:xfrm>
              <a:off x="7819422" y="2194102"/>
              <a:ext cx="3456960" cy="1349057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456960" cy="1349057"/>
                    </a:xfrm>
                    <a:prstGeom prst="rect">
                      <a:avLst/>
                    </a:prstGeom>
                  </am3d:spPr>
                  <am3d:camera>
                    <am3d:pos x="0" y="0" z="6722014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724449" d="1000000"/>
                    <am3d:preTrans dx="1316099" dy="-4102878" dz="-1663540"/>
                    <am3d:scale>
                      <am3d:sx n="1000000" d="1000000"/>
                      <am3d:sy n="1000000" d="1000000"/>
                      <am3d:sz n="1000000" d="1000000"/>
                    </am3d:scale>
                    <am3d:rot ax="1111723" ay="2098569" az="652509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467111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6" name="Térhatású modell 15" descr="Knockout stars and birds">
                <a:extLst>
                  <a:ext uri="{FF2B5EF4-FFF2-40B4-BE49-F238E27FC236}">
                    <a16:creationId xmlns:a16="http://schemas.microsoft.com/office/drawing/2014/main" id="{D875F49B-61D1-4C42-BF92-34A1E259C94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19422" y="2194102"/>
                <a:ext cx="3456960" cy="134905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0008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: lekerekített 7">
            <a:extLst>
              <a:ext uri="{FF2B5EF4-FFF2-40B4-BE49-F238E27FC236}">
                <a16:creationId xmlns:a16="http://schemas.microsoft.com/office/drawing/2014/main" id="{79BC9F26-3B30-4A60-8736-2AA89175CA29}"/>
              </a:ext>
            </a:extLst>
          </p:cNvPr>
          <p:cNvSpPr/>
          <p:nvPr/>
        </p:nvSpPr>
        <p:spPr>
          <a:xfrm>
            <a:off x="1489788" y="643617"/>
            <a:ext cx="9060024" cy="802628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3732F65-B6CD-42E1-967C-50D04280E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Bradley Hand ITC" panose="03070402050302030203" pitchFamily="66" charset="0"/>
              </a:rPr>
              <a:t>Milyen programmal helyettesíthető?</a:t>
            </a:r>
          </a:p>
        </p:txBody>
      </p:sp>
      <p:graphicFrame>
        <p:nvGraphicFramePr>
          <p:cNvPr id="9" name="Tartalom helye 2">
            <a:extLst>
              <a:ext uri="{FF2B5EF4-FFF2-40B4-BE49-F238E27FC236}">
                <a16:creationId xmlns:a16="http://schemas.microsoft.com/office/drawing/2014/main" id="{4166E215-92ED-4674-AB6A-A2F1F86DE4A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39683717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Tartalom helye 6">
            <a:extLst>
              <a:ext uri="{FF2B5EF4-FFF2-40B4-BE49-F238E27FC236}">
                <a16:creationId xmlns:a16="http://schemas.microsoft.com/office/drawing/2014/main" id="{873011AE-B1B7-451D-8B4B-C450D8FA333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38687246"/>
              </p:ext>
            </p:extLst>
          </p:nvPr>
        </p:nvGraphicFramePr>
        <p:xfrm>
          <a:off x="6172200" y="1674408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Kép 5">
            <a:extLst>
              <a:ext uri="{FF2B5EF4-FFF2-40B4-BE49-F238E27FC236}">
                <a16:creationId xmlns:a16="http://schemas.microsoft.com/office/drawing/2014/main" id="{531AC10F-A141-4B3F-B566-A8A41050A0E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94496" y="3850077"/>
            <a:ext cx="1704343" cy="518713"/>
          </a:xfrm>
          <a:prstGeom prst="rect">
            <a:avLst/>
          </a:prstGeom>
        </p:spPr>
      </p:pic>
      <p:pic>
        <p:nvPicPr>
          <p:cNvPr id="12" name="Kép 11" descr="Buli Zutto">
            <a:extLst>
              <a:ext uri="{FF2B5EF4-FFF2-40B4-BE49-F238E27FC236}">
                <a16:creationId xmlns:a16="http://schemas.microsoft.com/office/drawing/2014/main" id="{5F530F88-D85B-4730-B22E-8D0DE096A8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4" y="1446245"/>
            <a:ext cx="1510731" cy="151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13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C8B473BD-116A-4E7F-8DCE-A97E62F9D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908" y="1220919"/>
            <a:ext cx="5425781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Köszönöm</a:t>
            </a: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szépen</a:t>
            </a: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5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figyelmet</a:t>
            </a:r>
            <a:r>
              <a:rPr lang="en-US" sz="5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Block Arc 12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912417" y="1202394"/>
            <a:ext cx="2387600" cy="23876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0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72463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6086940" y="4145122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21310" y="4962670"/>
            <a:ext cx="2643352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369</Words>
  <Application>Microsoft Office PowerPoint</Application>
  <PresentationFormat>Szélesvásznú</PresentationFormat>
  <Paragraphs>44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5" baseType="lpstr">
      <vt:lpstr>Arial</vt:lpstr>
      <vt:lpstr>Bradley Hand ITC</vt:lpstr>
      <vt:lpstr>Calibri</vt:lpstr>
      <vt:lpstr>Calibri Light</vt:lpstr>
      <vt:lpstr>Courier New</vt:lpstr>
      <vt:lpstr>Office-téma</vt:lpstr>
      <vt:lpstr>LearningApps bemutató</vt:lpstr>
      <vt:lpstr>Mi is a LearningApps?</vt:lpstr>
      <vt:lpstr>Milyen típusú feladatokat lehet készíteni?</vt:lpstr>
      <vt:lpstr>Ha valami extrát szeretnénk, ami egy egész tanórát kitölt…</vt:lpstr>
      <vt:lpstr>Kik tudják felhasználni a feladatokat?</vt:lpstr>
      <vt:lpstr>Mire használható? Előnyök</vt:lpstr>
      <vt:lpstr>Mire használható?  Hátrányok</vt:lpstr>
      <vt:lpstr>Milyen programmal helyettesíthető?</vt:lpstr>
      <vt:lpstr>Köszönöm szépen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LearningApps</dc:title>
  <dc:creator>Karina Czirják</dc:creator>
  <cp:lastModifiedBy>Karina Czirják</cp:lastModifiedBy>
  <cp:revision>27</cp:revision>
  <dcterms:created xsi:type="dcterms:W3CDTF">2021-03-10T09:33:50Z</dcterms:created>
  <dcterms:modified xsi:type="dcterms:W3CDTF">2021-03-13T20:45:32Z</dcterms:modified>
</cp:coreProperties>
</file>