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l Borsos" initials="MB" lastIdx="1" clrIdx="0">
    <p:extLst>
      <p:ext uri="{19B8F6BF-5375-455C-9EA6-DF929625EA0E}">
        <p15:presenceInfo xmlns:p15="http://schemas.microsoft.com/office/powerpoint/2012/main" userId="410490161c2235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17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DAE62A-D99F-45E8-8F1E-8398A366C415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55339E-A8B3-4E96-B26A-62B98246AA83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8" name="Dátum helye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DBBACF-7D59-4C09-8A13-44D0181A435A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126248-8C71-4D39-9544-09D417FBF935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átum helye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CE80B1-4D46-471D-BE8B-C33022AF0238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12" name="Élőláb helye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Dia számának helye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átum helye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59A803-987E-4B65-903F-6E262CC9AC91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C774C0-759F-4206-9FC4-1513DC3B7B44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E7CE26-0F92-425F-AAE2-085FB7D31021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990B8C-6534-442D-A364-CFA264F82568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6D24DE-5611-49D0-ACEB-A949B958932D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DEA2F1-37BA-48B0-AC94-A709473EDAF5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átum helye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8E36CDD0-238B-4F40-902D-B0ABB84BD03D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50160C-9879-40AE-A525-CEAF600ABAE0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467763-A444-456E-9B90-780721D4CC30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églalap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églalap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églalap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Téglalap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hu" dirty="0"/>
              <a:t>Online Whiteboard és Mind map tool – A miro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1138226" cy="625260"/>
          </a:xfrm>
        </p:spPr>
        <p:txBody>
          <a:bodyPr rtlCol="0">
            <a:normAutofit/>
          </a:bodyPr>
          <a:lstStyle/>
          <a:p>
            <a:pPr rtl="0"/>
            <a:r>
              <a:rPr lang="hu" sz="1000" cap="none" dirty="0"/>
              <a:t>Készítette: Borsos Marcell Bendegúz </a:t>
            </a:r>
            <a:br>
              <a:rPr lang="hu" sz="1000" cap="none" dirty="0"/>
            </a:br>
            <a:r>
              <a:rPr lang="hu" sz="1000" cap="none" dirty="0"/>
              <a:t>GHDRRT</a:t>
            </a:r>
            <a:br>
              <a:rPr lang="hu" sz="1000" cap="none" dirty="0"/>
            </a:br>
            <a:r>
              <a:rPr lang="hu" sz="1000" cap="none" dirty="0"/>
              <a:t>Debreceni Egyetem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Kép 5" descr="Egy embléma közelképe&#10;&#10;Automatikusan létrehozott leírá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16BEA0-4659-487B-B326-D27E229A2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14692"/>
            <a:ext cx="4173688" cy="363319"/>
          </a:xfrm>
        </p:spPr>
        <p:txBody>
          <a:bodyPr>
            <a:normAutofit fontScale="90000"/>
          </a:bodyPr>
          <a:lstStyle/>
          <a:p>
            <a:r>
              <a:rPr lang="hu-HU" dirty="0"/>
              <a:t>Összegzés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028DFB-D0FD-4CB2-BDA8-52699645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2021. 03. 14.</a:t>
            </a:fld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27DFC6A-E4A0-40BD-A901-954C582F8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45" y="1168842"/>
            <a:ext cx="5602863" cy="493800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9B5DF86F-A592-4277-821C-E93472ABF597}"/>
              </a:ext>
            </a:extLst>
          </p:cNvPr>
          <p:cNvSpPr txBox="1"/>
          <p:nvPr/>
        </p:nvSpPr>
        <p:spPr>
          <a:xfrm>
            <a:off x="7704814" y="2910178"/>
            <a:ext cx="304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Próbáld ki bátran a https://miro.com oldalon</a:t>
            </a:r>
          </a:p>
        </p:txBody>
      </p:sp>
    </p:spTree>
    <p:extLst>
      <p:ext uri="{BB962C8B-B14F-4D97-AF65-F5344CB8AC3E}">
        <p14:creationId xmlns:p14="http://schemas.microsoft.com/office/powerpoint/2010/main" val="121080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4E5E3090-0670-456C-897D-4B34A6D1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2021. 03. 14.</a:t>
            </a:fld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043B710-F32A-424D-8F2B-C770F7FC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7" y="1428627"/>
            <a:ext cx="6532658" cy="367462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9C6FF8F-4587-4894-AF12-8631B690F3A5}"/>
              </a:ext>
            </a:extLst>
          </p:cNvPr>
          <p:cNvSpPr txBox="1"/>
          <p:nvPr/>
        </p:nvSpPr>
        <p:spPr>
          <a:xfrm>
            <a:off x="7625301" y="2997642"/>
            <a:ext cx="405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94936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E015B6-E09A-4F46-8ED9-CF859090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4276034" cy="531026"/>
          </a:xfrm>
        </p:spPr>
        <p:txBody>
          <a:bodyPr/>
          <a:lstStyle/>
          <a:p>
            <a:r>
              <a:rPr lang="hu-HU" dirty="0"/>
              <a:t>Első lépések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61DAED-883A-4D4F-B45F-B63B0D2C4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6" y="1627800"/>
            <a:ext cx="11029615" cy="3634486"/>
          </a:xfrm>
        </p:spPr>
        <p:txBody>
          <a:bodyPr/>
          <a:lstStyle/>
          <a:p>
            <a:r>
              <a:rPr lang="hu-HU" dirty="0"/>
              <a:t>Könnyű regisztráció</a:t>
            </a:r>
          </a:p>
          <a:p>
            <a:r>
              <a:rPr lang="hu-HU" dirty="0"/>
              <a:t>Ingyenes és fizetős verzió</a:t>
            </a:r>
          </a:p>
          <a:p>
            <a:r>
              <a:rPr lang="hu-HU" dirty="0"/>
              <a:t>Több tábla is használható egyszerre</a:t>
            </a:r>
          </a:p>
          <a:p>
            <a:r>
              <a:rPr lang="hu-HU" dirty="0"/>
              <a:t>Angol nyelv ismerete szükséges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3FF8841-1FB5-4F86-9317-BE24275E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2021. 03. 14.</a:t>
            </a:fld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DBDF22C-7230-4AD7-87F0-B221707D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2212732"/>
            <a:ext cx="6598624" cy="25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8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0F0085-3D7B-4393-8048-4E623777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2" y="702156"/>
            <a:ext cx="6901788" cy="421969"/>
          </a:xfrm>
        </p:spPr>
        <p:txBody>
          <a:bodyPr>
            <a:normAutofit fontScale="90000"/>
          </a:bodyPr>
          <a:lstStyle/>
          <a:p>
            <a:r>
              <a:rPr lang="hu-HU" dirty="0"/>
              <a:t>A kezdőpanel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A07BA8E-6FE9-4DCA-B3AE-AC02F4D9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2021. 03. 14.</a:t>
            </a:fld>
            <a:endParaRPr lang="en-US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E928093-0CB1-4692-9CD5-AF1DDB30995C}"/>
              </a:ext>
            </a:extLst>
          </p:cNvPr>
          <p:cNvSpPr txBox="1"/>
          <p:nvPr/>
        </p:nvSpPr>
        <p:spPr>
          <a:xfrm>
            <a:off x="3775046" y="1300295"/>
            <a:ext cx="2315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Több fajta előre létrehozott tábla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4562AC01-57E0-4603-B0D5-0476705B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9" y="2024767"/>
            <a:ext cx="8795521" cy="4434755"/>
          </a:xfrm>
          <a:prstGeom prst="rect">
            <a:avLst/>
          </a:prstGeom>
        </p:spPr>
      </p:pic>
      <p:sp>
        <p:nvSpPr>
          <p:cNvPr id="15" name="Ellipszis 14">
            <a:extLst>
              <a:ext uri="{FF2B5EF4-FFF2-40B4-BE49-F238E27FC236}">
                <a16:creationId xmlns:a16="http://schemas.microsoft.com/office/drawing/2014/main" id="{C60108F1-8345-424E-AFDF-C77B580C625D}"/>
              </a:ext>
            </a:extLst>
          </p:cNvPr>
          <p:cNvSpPr/>
          <p:nvPr/>
        </p:nvSpPr>
        <p:spPr>
          <a:xfrm>
            <a:off x="1686186" y="2374084"/>
            <a:ext cx="1308684" cy="234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000E8C61-5E32-461E-A7E0-C9BDD0C3D237}"/>
              </a:ext>
            </a:extLst>
          </p:cNvPr>
          <p:cNvCxnSpPr/>
          <p:nvPr/>
        </p:nvCxnSpPr>
        <p:spPr>
          <a:xfrm flipV="1">
            <a:off x="2684477" y="1619075"/>
            <a:ext cx="1140903" cy="763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zis 17">
            <a:extLst>
              <a:ext uri="{FF2B5EF4-FFF2-40B4-BE49-F238E27FC236}">
                <a16:creationId xmlns:a16="http://schemas.microsoft.com/office/drawing/2014/main" id="{537D7E5C-7D80-4F75-A31F-F0B2B464C50B}"/>
              </a:ext>
            </a:extLst>
          </p:cNvPr>
          <p:cNvSpPr/>
          <p:nvPr/>
        </p:nvSpPr>
        <p:spPr>
          <a:xfrm>
            <a:off x="1719743" y="3405930"/>
            <a:ext cx="956345" cy="293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A7036A55-7B5F-4B25-B5BC-2F4B33234EC1}"/>
              </a:ext>
            </a:extLst>
          </p:cNvPr>
          <p:cNvCxnSpPr>
            <a:stCxn id="18" idx="6"/>
          </p:cNvCxnSpPr>
          <p:nvPr/>
        </p:nvCxnSpPr>
        <p:spPr>
          <a:xfrm flipV="1">
            <a:off x="2676088" y="1753299"/>
            <a:ext cx="3347207" cy="17994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F7AB9A5-48D4-4A4D-87B5-D7C82B3E3D65}"/>
              </a:ext>
            </a:extLst>
          </p:cNvPr>
          <p:cNvSpPr txBox="1"/>
          <p:nvPr/>
        </p:nvSpPr>
        <p:spPr>
          <a:xfrm>
            <a:off x="5981350" y="1157681"/>
            <a:ext cx="171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Az eddigi táblákat itt lehet megtalálni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72207A31-508E-4E7F-91B5-34E087CBF129}"/>
              </a:ext>
            </a:extLst>
          </p:cNvPr>
          <p:cNvSpPr txBox="1"/>
          <p:nvPr/>
        </p:nvSpPr>
        <p:spPr>
          <a:xfrm>
            <a:off x="9599996" y="2912583"/>
            <a:ext cx="2072081" cy="152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sz="1600" dirty="0"/>
              <a:t>Könnyen áttekinthető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sz="1600" dirty="0"/>
              <a:t>Átlátható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u-HU" sz="1600" dirty="0"/>
              <a:t>Jól rendezhető</a:t>
            </a:r>
          </a:p>
        </p:txBody>
      </p:sp>
    </p:spTree>
    <p:extLst>
      <p:ext uri="{BB962C8B-B14F-4D97-AF65-F5344CB8AC3E}">
        <p14:creationId xmlns:p14="http://schemas.microsoft.com/office/powerpoint/2010/main" val="359183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3FCADB-E827-4681-97DD-1B44CEF3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4359924" cy="497470"/>
          </a:xfrm>
        </p:spPr>
        <p:txBody>
          <a:bodyPr>
            <a:normAutofit fontScale="90000"/>
          </a:bodyPr>
          <a:lstStyle/>
          <a:p>
            <a:r>
              <a:rPr lang="hu-HU" dirty="0"/>
              <a:t>A táblák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A701D0-7332-4E9A-9515-9DCD1C21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2021. 03. 14.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02B08A5-F309-42E7-9D11-8BE9D7E61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16" y="1702966"/>
            <a:ext cx="6571928" cy="4599269"/>
          </a:xfrm>
          <a:prstGeom prst="rect">
            <a:avLst/>
          </a:prstGeom>
        </p:spPr>
      </p:pic>
      <p:sp>
        <p:nvSpPr>
          <p:cNvPr id="9" name="Jobb oldali kapcsos zárójel 8">
            <a:extLst>
              <a:ext uri="{FF2B5EF4-FFF2-40B4-BE49-F238E27FC236}">
                <a16:creationId xmlns:a16="http://schemas.microsoft.com/office/drawing/2014/main" id="{9D038AAF-240B-4590-BAB5-4B5F4EAE54D5}"/>
              </a:ext>
            </a:extLst>
          </p:cNvPr>
          <p:cNvSpPr/>
          <p:nvPr/>
        </p:nvSpPr>
        <p:spPr>
          <a:xfrm>
            <a:off x="7231310" y="1359016"/>
            <a:ext cx="2332139" cy="51760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182E0D1-61BC-4AF5-841C-E0DE332F7EEF}"/>
              </a:ext>
            </a:extLst>
          </p:cNvPr>
          <p:cNvSpPr txBox="1"/>
          <p:nvPr/>
        </p:nvSpPr>
        <p:spPr>
          <a:xfrm>
            <a:off x="9597005" y="3540153"/>
            <a:ext cx="287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‚sima’ </a:t>
            </a:r>
            <a:r>
              <a:rPr lang="en-GB" sz="1600" dirty="0"/>
              <a:t>whiteboard</a:t>
            </a:r>
            <a:r>
              <a:rPr lang="hu-HU" sz="1600" dirty="0"/>
              <a:t> mellett több száz előre gyártott grafikont/ábrát kapunk</a:t>
            </a:r>
          </a:p>
        </p:txBody>
      </p:sp>
    </p:spTree>
    <p:extLst>
      <p:ext uri="{BB962C8B-B14F-4D97-AF65-F5344CB8AC3E}">
        <p14:creationId xmlns:p14="http://schemas.microsoft.com/office/powerpoint/2010/main" val="46033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43CF8C-9C67-4D26-A0E9-EE586423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01" y="601488"/>
            <a:ext cx="5467270" cy="623305"/>
          </a:xfrm>
        </p:spPr>
        <p:txBody>
          <a:bodyPr/>
          <a:lstStyle/>
          <a:p>
            <a:r>
              <a:rPr lang="hu-HU" dirty="0"/>
              <a:t>Nézzünk meg egy táblát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E55BA0-CA18-41DC-8A49-D207E41C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2021. 03. 14.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ACD76DB-0904-40E9-B5B7-B8524852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7" y="1856888"/>
            <a:ext cx="7491368" cy="3591751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E435D6C-DBD1-46C3-ADE1-FA146295458D}"/>
              </a:ext>
            </a:extLst>
          </p:cNvPr>
          <p:cNvSpPr txBox="1"/>
          <p:nvPr/>
        </p:nvSpPr>
        <p:spPr>
          <a:xfrm>
            <a:off x="8196044" y="2869035"/>
            <a:ext cx="376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Ezen a táblán egy egyszerű </a:t>
            </a:r>
            <a:r>
              <a:rPr lang="en-GB" dirty="0"/>
              <a:t>mind map</a:t>
            </a:r>
            <a:r>
              <a:rPr lang="hu-HU" dirty="0"/>
              <a:t> látható, ami használható mindenféle órai aktivitás során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3909224B-2566-45A4-8519-4AC6062EA385}"/>
              </a:ext>
            </a:extLst>
          </p:cNvPr>
          <p:cNvSpPr/>
          <p:nvPr/>
        </p:nvSpPr>
        <p:spPr>
          <a:xfrm>
            <a:off x="335561" y="2667699"/>
            <a:ext cx="385893" cy="2130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C89C6D83-AF74-4CFF-BD83-7DC1783DA42F}"/>
              </a:ext>
            </a:extLst>
          </p:cNvPr>
          <p:cNvCxnSpPr>
            <a:stCxn id="10" idx="0"/>
          </p:cNvCxnSpPr>
          <p:nvPr/>
        </p:nvCxnSpPr>
        <p:spPr>
          <a:xfrm flipV="1">
            <a:off x="528508" y="1543574"/>
            <a:ext cx="864064" cy="1124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BAD682E-3D10-4969-ADBF-BB3BD117E302}"/>
              </a:ext>
            </a:extLst>
          </p:cNvPr>
          <p:cNvSpPr txBox="1"/>
          <p:nvPr/>
        </p:nvSpPr>
        <p:spPr>
          <a:xfrm>
            <a:off x="1392573" y="1291904"/>
            <a:ext cx="3246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Tool</a:t>
            </a:r>
            <a:r>
              <a:rPr lang="hu-HU" sz="1600" dirty="0"/>
              <a:t>-ok a tábla szerkesztéséhez</a:t>
            </a:r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C3E5B2CD-46D4-47A3-8066-935EACEFE4F5}"/>
              </a:ext>
            </a:extLst>
          </p:cNvPr>
          <p:cNvSpPr/>
          <p:nvPr/>
        </p:nvSpPr>
        <p:spPr>
          <a:xfrm>
            <a:off x="394283" y="5209562"/>
            <a:ext cx="1870745" cy="2432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C51FDF2B-B4ED-4062-B2FD-181632D81EC1}"/>
              </a:ext>
            </a:extLst>
          </p:cNvPr>
          <p:cNvCxnSpPr>
            <a:stCxn id="16" idx="4"/>
          </p:cNvCxnSpPr>
          <p:nvPr/>
        </p:nvCxnSpPr>
        <p:spPr>
          <a:xfrm>
            <a:off x="1329656" y="5452843"/>
            <a:ext cx="4194" cy="427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3531E54-55A5-4B64-A9ED-AB8E3687274B}"/>
              </a:ext>
            </a:extLst>
          </p:cNvPr>
          <p:cNvSpPr txBox="1"/>
          <p:nvPr/>
        </p:nvSpPr>
        <p:spPr>
          <a:xfrm>
            <a:off x="520117" y="5897461"/>
            <a:ext cx="278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Tool</a:t>
            </a:r>
            <a:r>
              <a:rPr lang="hu-HU" sz="1600" dirty="0"/>
              <a:t>-ok a tábla megosztásához/mentéséhez</a:t>
            </a:r>
          </a:p>
        </p:txBody>
      </p:sp>
    </p:spTree>
    <p:extLst>
      <p:ext uri="{BB962C8B-B14F-4D97-AF65-F5344CB8AC3E}">
        <p14:creationId xmlns:p14="http://schemas.microsoft.com/office/powerpoint/2010/main" val="125945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89B0CA-2618-44D6-AB73-5CD35FB0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6834676" cy="489081"/>
          </a:xfrm>
        </p:spPr>
        <p:txBody>
          <a:bodyPr>
            <a:normAutofit fontScale="90000"/>
          </a:bodyPr>
          <a:lstStyle/>
          <a:p>
            <a:r>
              <a:rPr lang="hu-HU" dirty="0"/>
              <a:t>A </a:t>
            </a:r>
            <a:r>
              <a:rPr lang="en-GB" dirty="0"/>
              <a:t>Tool</a:t>
            </a:r>
            <a:r>
              <a:rPr lang="hu-HU" dirty="0"/>
              <a:t>-ok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F1B400-04A6-4C7D-8498-CE4C5B5F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2021. 03. 14.</a:t>
            </a:fld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D7765B2-6C5E-490D-87E0-417B0B10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2" y="1467025"/>
            <a:ext cx="457200" cy="43434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5F698CC-30DF-4A40-A7F4-E8E904EE6110}"/>
              </a:ext>
            </a:extLst>
          </p:cNvPr>
          <p:cNvSpPr txBox="1"/>
          <p:nvPr/>
        </p:nvSpPr>
        <p:spPr>
          <a:xfrm>
            <a:off x="1216404" y="1577130"/>
            <a:ext cx="2223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Navigálás a táblán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9DA18E7-95F3-476E-BF55-3F1E154BB695}"/>
              </a:ext>
            </a:extLst>
          </p:cNvPr>
          <p:cNvSpPr txBox="1"/>
          <p:nvPr/>
        </p:nvSpPr>
        <p:spPr>
          <a:xfrm>
            <a:off x="1291905" y="1921081"/>
            <a:ext cx="1761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Új tábla/grafikon hozzáadása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C082A8A-1F1B-4E6B-82D8-BED17C879115}"/>
              </a:ext>
            </a:extLst>
          </p:cNvPr>
          <p:cNvSpPr txBox="1"/>
          <p:nvPr/>
        </p:nvSpPr>
        <p:spPr>
          <a:xfrm>
            <a:off x="1283516" y="2382473"/>
            <a:ext cx="2298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Szöveg hozzáadása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80815FA-5A7D-451B-A709-B0C3DF55B785}"/>
              </a:ext>
            </a:extLst>
          </p:cNvPr>
          <p:cNvSpPr txBox="1"/>
          <p:nvPr/>
        </p:nvSpPr>
        <p:spPr>
          <a:xfrm>
            <a:off x="1249960" y="2776756"/>
            <a:ext cx="2332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Címke hozzáadása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7BE5ECD-C592-4641-9293-61DE9ED99481}"/>
              </a:ext>
            </a:extLst>
          </p:cNvPr>
          <p:cNvSpPr txBox="1"/>
          <p:nvPr/>
        </p:nvSpPr>
        <p:spPr>
          <a:xfrm>
            <a:off x="1275127" y="3154261"/>
            <a:ext cx="1929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Alakzatok beszúrása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2F9062B-2E8A-4B74-9778-AFBD5CE50757}"/>
              </a:ext>
            </a:extLst>
          </p:cNvPr>
          <p:cNvSpPr txBox="1"/>
          <p:nvPr/>
        </p:nvSpPr>
        <p:spPr>
          <a:xfrm>
            <a:off x="1317072" y="3506598"/>
            <a:ext cx="1929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Nyilak beszúrása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22C2A4C-6A15-410C-A1ED-C4865C2D7AD2}"/>
              </a:ext>
            </a:extLst>
          </p:cNvPr>
          <p:cNvSpPr txBox="1"/>
          <p:nvPr/>
        </p:nvSpPr>
        <p:spPr>
          <a:xfrm>
            <a:off x="1233182" y="3909270"/>
            <a:ext cx="1996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Filctoll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BFDA241-6081-4DCD-8A92-50338E926F55}"/>
              </a:ext>
            </a:extLst>
          </p:cNvPr>
          <p:cNvSpPr txBox="1"/>
          <p:nvPr/>
        </p:nvSpPr>
        <p:spPr>
          <a:xfrm>
            <a:off x="1241571" y="4286774"/>
            <a:ext cx="1812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Komment hozzáadása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35E5256-2BE6-43E7-BA8F-83D86B99C7FE}"/>
              </a:ext>
            </a:extLst>
          </p:cNvPr>
          <p:cNvSpPr txBox="1"/>
          <p:nvPr/>
        </p:nvSpPr>
        <p:spPr>
          <a:xfrm>
            <a:off x="1275127" y="4689446"/>
            <a:ext cx="2181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Keret hozzáadása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15AEE33-EA44-44A6-B4B2-ADAE91259BAA}"/>
              </a:ext>
            </a:extLst>
          </p:cNvPr>
          <p:cNvSpPr txBox="1"/>
          <p:nvPr/>
        </p:nvSpPr>
        <p:spPr>
          <a:xfrm>
            <a:off x="1258349" y="5092117"/>
            <a:ext cx="2172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Tábla mentése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44236E70-F2B7-4B84-8F33-36C1A4DC2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8868">
            <a:off x="4258671" y="1208433"/>
            <a:ext cx="1162050" cy="118110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D82525B0-EBDC-49CB-8187-EF9D4E35D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840" y="2958299"/>
            <a:ext cx="3578442" cy="1693214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995D0D61-9E67-481D-9AD4-873E2F9C4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689" y="5552413"/>
            <a:ext cx="5105400" cy="476250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F62E4309-4530-47CB-AFEA-09FE39022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9498" y="1166400"/>
            <a:ext cx="3096039" cy="20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A1DAB0-9B0D-45B4-A500-BEF03732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66" y="654448"/>
            <a:ext cx="5429994" cy="617761"/>
          </a:xfrm>
        </p:spPr>
        <p:txBody>
          <a:bodyPr/>
          <a:lstStyle/>
          <a:p>
            <a:r>
              <a:rPr lang="hu-HU" dirty="0"/>
              <a:t>Miro a gyakorlatban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8846FE-4E8E-4F18-A40F-0ED83AD8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2021. 03. 14.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E7E7268-2C9E-48FF-94EE-0F6C56A1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39" y="2145485"/>
            <a:ext cx="2343150" cy="345757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E373AF8E-90C5-462D-8A16-641569A99BD2}"/>
              </a:ext>
            </a:extLst>
          </p:cNvPr>
          <p:cNvSpPr txBox="1"/>
          <p:nvPr/>
        </p:nvSpPr>
        <p:spPr>
          <a:xfrm>
            <a:off x="3562184" y="2854518"/>
            <a:ext cx="6957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Ezen a kis mind mapen a színeket mutattam be, egy német óra keretein belül, a magyar jelentést helyettesíti a színek bevonása, így a diákok könnyebben megjegyzik, mivel nem csak az auditív képességeik fejlődnek, hanem a vizuális is. </a:t>
            </a:r>
          </a:p>
        </p:txBody>
      </p:sp>
    </p:spTree>
    <p:extLst>
      <p:ext uri="{BB962C8B-B14F-4D97-AF65-F5344CB8AC3E}">
        <p14:creationId xmlns:p14="http://schemas.microsoft.com/office/powerpoint/2010/main" val="144418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48D3E973-04CC-43E8-94F1-E510EAB2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2021. 03. 14.</a:t>
            </a:fld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EE28756-E012-47E9-956A-42640877A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00" y="1144822"/>
            <a:ext cx="5610225" cy="48387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B35F246-CCDA-45EE-B7A6-3546243E68D6}"/>
              </a:ext>
            </a:extLst>
          </p:cNvPr>
          <p:cNvSpPr txBox="1"/>
          <p:nvPr/>
        </p:nvSpPr>
        <p:spPr>
          <a:xfrm>
            <a:off x="6543924" y="2989691"/>
            <a:ext cx="5200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Ezen az angol órán pedig az érzelmeket/érzéseket mutattam be szintén a </a:t>
            </a:r>
            <a:r>
              <a:rPr lang="en-GB" dirty="0"/>
              <a:t>Miro</a:t>
            </a:r>
            <a:r>
              <a:rPr lang="hu-HU" dirty="0"/>
              <a:t> használatával, ahol emoji billentyűzetet is kapunk</a:t>
            </a:r>
          </a:p>
        </p:txBody>
      </p:sp>
    </p:spTree>
    <p:extLst>
      <p:ext uri="{BB962C8B-B14F-4D97-AF65-F5344CB8AC3E}">
        <p14:creationId xmlns:p14="http://schemas.microsoft.com/office/powerpoint/2010/main" val="282645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1C488B30-C257-4A0F-9376-400A78FC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9A803-987E-4B65-903F-6E262CC9AC91}" type="datetime1">
              <a:rPr lang="hu-HU" smtClean="0"/>
              <a:t>2021. 03. 14.</a:t>
            </a:fld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BA1077B-D5E3-4E5D-ABFE-C61B4CF4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5" y="1668822"/>
            <a:ext cx="6793575" cy="3078107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3789446-0CCF-47EA-BF69-1F1DE18DF1B8}"/>
              </a:ext>
            </a:extLst>
          </p:cNvPr>
          <p:cNvSpPr txBox="1"/>
          <p:nvPr/>
        </p:nvSpPr>
        <p:spPr>
          <a:xfrm>
            <a:off x="7362908" y="2647784"/>
            <a:ext cx="4691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Ezen az órán pedig a német nyelvben használatos névelőket szemléltettem egy esztétikus táblázatban, színekkel kiemelve és elkülönítve a névelőket</a:t>
            </a:r>
          </a:p>
        </p:txBody>
      </p:sp>
    </p:spTree>
    <p:extLst>
      <p:ext uri="{BB962C8B-B14F-4D97-AF65-F5344CB8AC3E}">
        <p14:creationId xmlns:p14="http://schemas.microsoft.com/office/powerpoint/2010/main" val="16043108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33_TF33552983" id="{B3EE83EE-CCFB-4CB3-9AFB-F793C354D2BB}" vid="{A0A712A1-0E18-4ECB-AC9C-D8B615D25E2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{A2754EA3-1001-43C5-9096-EA0FF77172EE}tf33552983_win32</Template>
  <TotalTime>86</TotalTime>
  <Words>240</Words>
  <Application>Microsoft Office PowerPoint</Application>
  <PresentationFormat>Szélesvásznú</PresentationFormat>
  <Paragraphs>47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Calibri</vt:lpstr>
      <vt:lpstr>Courier New</vt:lpstr>
      <vt:lpstr>Franklin Gothic Book</vt:lpstr>
      <vt:lpstr>Franklin Gothic Demi</vt:lpstr>
      <vt:lpstr>Wingdings 2</vt:lpstr>
      <vt:lpstr>DividendVTI</vt:lpstr>
      <vt:lpstr>Online Whiteboard és Mind map tool – A miro</vt:lpstr>
      <vt:lpstr>Első lépések</vt:lpstr>
      <vt:lpstr>A kezdőpanel</vt:lpstr>
      <vt:lpstr>A táblák</vt:lpstr>
      <vt:lpstr>Nézzünk meg egy táblát </vt:lpstr>
      <vt:lpstr>A Tool-ok</vt:lpstr>
      <vt:lpstr>Miro a gyakorlatban</vt:lpstr>
      <vt:lpstr>PowerPoint-bemutató</vt:lpstr>
      <vt:lpstr>PowerPoint-bemutató</vt:lpstr>
      <vt:lpstr>Összegzés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Whiteboard és Mindmap tool – A miro</dc:title>
  <dc:creator>Marcell Borsos</dc:creator>
  <cp:lastModifiedBy>Marcell Borsos</cp:lastModifiedBy>
  <cp:revision>12</cp:revision>
  <dcterms:created xsi:type="dcterms:W3CDTF">2021-03-14T18:47:06Z</dcterms:created>
  <dcterms:modified xsi:type="dcterms:W3CDTF">2021-03-14T20:13:15Z</dcterms:modified>
</cp:coreProperties>
</file>