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50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53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77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86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085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7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5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689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77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0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843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74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19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6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47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2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D5A90C3-85C1-4CD9-A7C1-3312E1EAD965}" type="datetimeFigureOut">
              <a:rPr lang="hu-HU" smtClean="0"/>
              <a:t>2021. 03. 12.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E11847-0BCF-409A-9F46-1991D42B4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344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hyperlink" Target="https://streamlabs.com/?l=hu-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itch.tv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4205BD-C15D-43B9-B2A7-226FD6FC9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78278">
            <a:off x="-2224391" y="926600"/>
            <a:ext cx="9144000" cy="2387600"/>
          </a:xfrm>
        </p:spPr>
        <p:txBody>
          <a:bodyPr/>
          <a:lstStyle/>
          <a:p>
            <a:r>
              <a:rPr lang="hu-HU" b="1" dirty="0" err="1"/>
              <a:t>Streamlabs</a:t>
            </a:r>
            <a:r>
              <a:rPr lang="hu-HU" b="1" dirty="0"/>
              <a:t> OBS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EA990B-8908-490C-88AD-6F040D115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17" y="4429919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endParaRPr lang="hu-HU" dirty="0"/>
          </a:p>
          <a:p>
            <a:pPr algn="l"/>
            <a:endParaRPr lang="hu-HU" dirty="0"/>
          </a:p>
          <a:p>
            <a:pPr algn="l"/>
            <a:endParaRPr lang="hu-HU" dirty="0"/>
          </a:p>
          <a:p>
            <a:pPr algn="l"/>
            <a:r>
              <a:rPr lang="hu-HU" dirty="0"/>
              <a:t>Készítette: Mészáros Gábor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C19714D-6D3E-4522-9A0F-C67D15A8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728">
            <a:off x="4981319" y="1423195"/>
            <a:ext cx="6778938" cy="33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CDDD5FE-626A-47BB-AA7E-96B2FC841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7520" y="128576"/>
            <a:ext cx="4780664" cy="6449846"/>
          </a:xfrm>
          <a:prstGeom prst="rect">
            <a:avLst/>
          </a:prstGeom>
        </p:spPr>
      </p:pic>
      <p:sp>
        <p:nvSpPr>
          <p:cNvPr id="6" name="Szöveg helye 5">
            <a:extLst>
              <a:ext uri="{FF2B5EF4-FFF2-40B4-BE49-F238E27FC236}">
                <a16:creationId xmlns:a16="http://schemas.microsoft.com/office/drawing/2014/main" id="{D3945240-C77E-448C-BB55-7ED2FAC40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000" dirty="0"/>
              <a:t>Különböző beállításokat konfigurálhatsz, pl. hogy milyen felbontásban jelenjen meg a képed az élő közvetítésben.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24316805-DEA3-4957-8EC4-C9F4B680FEC3}"/>
              </a:ext>
            </a:extLst>
          </p:cNvPr>
          <p:cNvSpPr/>
          <p:nvPr/>
        </p:nvSpPr>
        <p:spPr>
          <a:xfrm>
            <a:off x="9890620" y="6082018"/>
            <a:ext cx="805343" cy="647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99555747-072D-41B8-A0FB-23ED152FDE27}"/>
              </a:ext>
            </a:extLst>
          </p:cNvPr>
          <p:cNvCxnSpPr>
            <a:cxnSpLocks/>
          </p:cNvCxnSpPr>
          <p:nvPr/>
        </p:nvCxnSpPr>
        <p:spPr>
          <a:xfrm flipH="1" flipV="1">
            <a:off x="10771464" y="6457508"/>
            <a:ext cx="1249960" cy="271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08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8F6A2C69-A3FF-4331-AC52-740D3A9AA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889" y="513067"/>
            <a:ext cx="8322943" cy="5831865"/>
          </a:xfrm>
          <a:prstGeom prst="rect">
            <a:avLst/>
          </a:prstGeom>
        </p:spPr>
      </p:pic>
      <p:sp>
        <p:nvSpPr>
          <p:cNvPr id="11" name="Szöveg helye 10">
            <a:extLst>
              <a:ext uri="{FF2B5EF4-FFF2-40B4-BE49-F238E27FC236}">
                <a16:creationId xmlns:a16="http://schemas.microsoft.com/office/drawing/2014/main" id="{45DBED52-7498-49B8-B980-CEEBFF8AB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88906"/>
            <a:ext cx="3706889" cy="3359681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dirty="0"/>
              <a:t>Miután kész vagyunk a beállításokkal kattintsuk a „Go </a:t>
            </a:r>
            <a:r>
              <a:rPr lang="hu-HU" dirty="0" err="1"/>
              <a:t>Live</a:t>
            </a:r>
            <a:r>
              <a:rPr lang="hu-HU" dirty="0"/>
              <a:t>” gombra.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dirty="0"/>
              <a:t>Fontos, hogy a YouTube, </a:t>
            </a:r>
            <a:r>
              <a:rPr lang="hu-HU" dirty="0" err="1"/>
              <a:t>Twitch</a:t>
            </a:r>
            <a:r>
              <a:rPr lang="hu-HU" dirty="0"/>
              <a:t>, Facebook fiókunk hozzá legyen csatlakoztatva a </a:t>
            </a:r>
            <a:r>
              <a:rPr lang="hu-HU" dirty="0" err="1"/>
              <a:t>Streamlabs</a:t>
            </a:r>
            <a:r>
              <a:rPr lang="hu-HU" dirty="0"/>
              <a:t> OBS programon belül!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65C6151F-A69B-490A-AAB1-4E7B7B438D06}"/>
              </a:ext>
            </a:extLst>
          </p:cNvPr>
          <p:cNvSpPr/>
          <p:nvPr/>
        </p:nvSpPr>
        <p:spPr>
          <a:xfrm>
            <a:off x="11216081" y="5972961"/>
            <a:ext cx="897622" cy="5452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F05C3325-36DF-4DAB-A109-159846A3DB41}"/>
              </a:ext>
            </a:extLst>
          </p:cNvPr>
          <p:cNvCxnSpPr/>
          <p:nvPr/>
        </p:nvCxnSpPr>
        <p:spPr>
          <a:xfrm flipV="1">
            <a:off x="9680895" y="6451134"/>
            <a:ext cx="1468074" cy="192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0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028AE6CD-8B05-486D-8E28-5645B9689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Előnyök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1C95ED63-E04D-4241-BCD1-01FDF3FA9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872" y="2623418"/>
            <a:ext cx="4876344" cy="3411063"/>
          </a:xfrm>
        </p:spPr>
        <p:txBody>
          <a:bodyPr/>
          <a:lstStyle/>
          <a:p>
            <a:r>
              <a:rPr lang="hu-HU" dirty="0"/>
              <a:t>Nagyon jó minőségben tudunk közvetíteni</a:t>
            </a:r>
          </a:p>
          <a:p>
            <a:r>
              <a:rPr lang="hu-HU" dirty="0"/>
              <a:t>Nem késik a kép </a:t>
            </a:r>
          </a:p>
          <a:p>
            <a:r>
              <a:rPr lang="hu-HU" dirty="0"/>
              <a:t>Egyszerűen kezelhető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39F5D83C-2AD0-4FD1-8C07-34B467FE8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Hátrányok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A1B9147B-F946-48AC-BD82-2C3CD2200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4967" y="2623417"/>
            <a:ext cx="4895330" cy="3411063"/>
          </a:xfrm>
        </p:spPr>
        <p:txBody>
          <a:bodyPr/>
          <a:lstStyle/>
          <a:p>
            <a:r>
              <a:rPr lang="hu-HU" dirty="0"/>
              <a:t>A jó minőséghez megfelelő erősségű számítógépre és sávszélességű internetre van szükségünk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626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763F2E-C960-485F-A74E-3C66C05F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740404"/>
            <a:ext cx="10353762" cy="97045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35666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FC9515-E890-48F9-9277-DA25B775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is az a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Streamlabs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2421AB-13CA-4B92-94A3-07820E4BD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Streamlabs</a:t>
            </a:r>
            <a:r>
              <a:rPr lang="hu-HU" dirty="0"/>
              <a:t> OBS a legjobb ingyenes élőközvetítő szoftver, amely az internetről letölthető.</a:t>
            </a:r>
          </a:p>
          <a:p>
            <a:r>
              <a:rPr lang="hu-HU" dirty="0"/>
              <a:t>Legnépszerűbb streaming platform a </a:t>
            </a:r>
            <a:r>
              <a:rPr lang="hu-HU" dirty="0" err="1"/>
              <a:t>Twitch</a:t>
            </a:r>
            <a:r>
              <a:rPr lang="hu-HU" dirty="0"/>
              <a:t>, a YouTube és a Facebook számára.</a:t>
            </a:r>
          </a:p>
          <a:p>
            <a:r>
              <a:rPr lang="hu-HU" dirty="0"/>
              <a:t>Egyszerű, funkciókkal teli streaming szoftver.</a:t>
            </a:r>
          </a:p>
          <a:p>
            <a:endParaRPr lang="hu-HU" dirty="0"/>
          </a:p>
        </p:txBody>
      </p:sp>
      <p:pic>
        <p:nvPicPr>
          <p:cNvPr id="5" name="Kép 4">
            <a:hlinkClick r:id="rId2"/>
            <a:extLst>
              <a:ext uri="{FF2B5EF4-FFF2-40B4-BE49-F238E27FC236}">
                <a16:creationId xmlns:a16="http://schemas.microsoft.com/office/drawing/2014/main" id="{FF6DA926-45F0-45F2-954F-62D5C62C1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78" y="3856777"/>
            <a:ext cx="1814181" cy="1814181"/>
          </a:xfrm>
          <a:prstGeom prst="rect">
            <a:avLst/>
          </a:prstGeom>
        </p:spPr>
      </p:pic>
      <p:pic>
        <p:nvPicPr>
          <p:cNvPr id="7" name="Kép 6">
            <a:hlinkClick r:id="rId4"/>
            <a:extLst>
              <a:ext uri="{FF2B5EF4-FFF2-40B4-BE49-F238E27FC236}">
                <a16:creationId xmlns:a16="http://schemas.microsoft.com/office/drawing/2014/main" id="{C05E2AA0-78D6-4B22-82D4-AD17C6389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12" y="3862035"/>
            <a:ext cx="1803664" cy="1803664"/>
          </a:xfrm>
          <a:prstGeom prst="rect">
            <a:avLst/>
          </a:prstGeom>
        </p:spPr>
      </p:pic>
      <p:pic>
        <p:nvPicPr>
          <p:cNvPr id="9" name="Kép 8">
            <a:hlinkClick r:id="rId6"/>
            <a:extLst>
              <a:ext uri="{FF2B5EF4-FFF2-40B4-BE49-F238E27FC236}">
                <a16:creationId xmlns:a16="http://schemas.microsoft.com/office/drawing/2014/main" id="{08E1023B-3460-4BDA-9C66-EF9D13BDE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3" y="3821185"/>
            <a:ext cx="2881619" cy="19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5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9236D3-4B74-4029-B9C5-E805B59E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3891"/>
            <a:ext cx="10353762" cy="970450"/>
          </a:xfrm>
        </p:spPr>
        <p:txBody>
          <a:bodyPr/>
          <a:lstStyle/>
          <a:p>
            <a:r>
              <a:rPr lang="hu-HU" b="1" dirty="0"/>
              <a:t>A </a:t>
            </a:r>
            <a:r>
              <a:rPr lang="hu-HU" b="1" dirty="0" err="1"/>
              <a:t>Streamlabs</a:t>
            </a:r>
            <a:r>
              <a:rPr lang="hu-HU" b="1" dirty="0"/>
              <a:t> beállításai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996B2E-CE49-4D69-B340-FFC24ED5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39" y="1152212"/>
            <a:ext cx="10353762" cy="4058751"/>
          </a:xfrm>
        </p:spPr>
        <p:txBody>
          <a:bodyPr/>
          <a:lstStyle/>
          <a:p>
            <a:r>
              <a:rPr lang="hu-HU" dirty="0">
                <a:effectLst/>
              </a:rPr>
              <a:t>Töltsd le a </a:t>
            </a:r>
            <a:r>
              <a:rPr lang="hu-HU" dirty="0" err="1">
                <a:effectLst/>
              </a:rPr>
              <a:t>Streamlabs</a:t>
            </a:r>
            <a:r>
              <a:rPr lang="hu-HU" dirty="0">
                <a:effectLst/>
              </a:rPr>
              <a:t> OBS programot, telepítsd, majd indítsd el.</a:t>
            </a:r>
          </a:p>
          <a:p>
            <a:r>
              <a:rPr lang="hu-HU" dirty="0">
                <a:effectLst/>
              </a:rPr>
              <a:t>A </a:t>
            </a:r>
            <a:r>
              <a:rPr lang="hu-HU" dirty="0" err="1">
                <a:effectLst/>
              </a:rPr>
              <a:t>Streamlabs</a:t>
            </a:r>
            <a:r>
              <a:rPr lang="hu-HU" dirty="0">
                <a:effectLst/>
              </a:rPr>
              <a:t> elemzi az interneted sebességét és a számítógéped hardverkonfigurációját, hogy a legjobb teljesítménybeállításokat optimalizálja.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A1B7AE9-FAFF-4B83-A1C8-0350B74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066" y="2303255"/>
            <a:ext cx="9090870" cy="4485535"/>
          </a:xfrm>
          <a:prstGeom prst="rect">
            <a:avLst/>
          </a:prstGeom>
        </p:spPr>
      </p:pic>
      <p:sp>
        <p:nvSpPr>
          <p:cNvPr id="9" name="Gondolatbuborék: felhő 8">
            <a:extLst>
              <a:ext uri="{FF2B5EF4-FFF2-40B4-BE49-F238E27FC236}">
                <a16:creationId xmlns:a16="http://schemas.microsoft.com/office/drawing/2014/main" id="{E39F03FA-41C9-4DB2-BCEA-F0A13CAEE27E}"/>
              </a:ext>
            </a:extLst>
          </p:cNvPr>
          <p:cNvSpPr/>
          <p:nvPr/>
        </p:nvSpPr>
        <p:spPr>
          <a:xfrm>
            <a:off x="8019874" y="3702926"/>
            <a:ext cx="1719743" cy="11417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Kattints a letöltésre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5CF3F93-136D-4227-871C-1B4A74F10724}"/>
              </a:ext>
            </a:extLst>
          </p:cNvPr>
          <p:cNvCxnSpPr>
            <a:cxnSpLocks/>
          </p:cNvCxnSpPr>
          <p:nvPr/>
        </p:nvCxnSpPr>
        <p:spPr>
          <a:xfrm flipH="1" flipV="1">
            <a:off x="8670021" y="2931839"/>
            <a:ext cx="71307" cy="722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5C201F-85E9-45F4-BAAB-2C2E5A51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05" y="475699"/>
            <a:ext cx="5934949" cy="1829338"/>
          </a:xfrm>
        </p:spPr>
        <p:txBody>
          <a:bodyPr>
            <a:normAutofit/>
          </a:bodyPr>
          <a:lstStyle/>
          <a:p>
            <a:r>
              <a:rPr lang="hu-HU" b="1" dirty="0"/>
              <a:t>Először is válaszd ki, hogy milyen platformon szeretnél streamelni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B4ACA9BD-FFBA-4DB4-BC99-BF22245CE8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136" r="29136"/>
          <a:stretch>
            <a:fillRect/>
          </a:stretch>
        </p:blipFill>
        <p:spPr>
          <a:xfrm>
            <a:off x="7190882" y="364009"/>
            <a:ext cx="4087323" cy="6129981"/>
          </a:xfrm>
          <a:prstGeom prst="rect">
            <a:avLst/>
          </a:prstGeom>
        </p:spPr>
      </p:pic>
      <p:sp>
        <p:nvSpPr>
          <p:cNvPr id="8" name="Szöveg helye 7">
            <a:extLst>
              <a:ext uri="{FF2B5EF4-FFF2-40B4-BE49-F238E27FC236}">
                <a16:creationId xmlns:a16="http://schemas.microsoft.com/office/drawing/2014/main" id="{7EA3EB48-E1EC-4DC4-97E0-6E163595F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864897"/>
            <a:ext cx="5934949" cy="3376134"/>
          </a:xfrm>
        </p:spPr>
        <p:txBody>
          <a:bodyPr/>
          <a:lstStyle/>
          <a:p>
            <a:pPr algn="l"/>
            <a:endParaRPr lang="hu-HU" dirty="0"/>
          </a:p>
          <a:p>
            <a:pPr algn="l"/>
            <a:r>
              <a:rPr lang="hu-HU" sz="1800" dirty="0"/>
              <a:t>Szükséged lesz egy fiókra, bármelyik platformot is választod, ahhoz hogy meg tudd jeleníteni az adott interakciót amit élőben szeretnél közvetíteni.</a:t>
            </a:r>
          </a:p>
          <a:p>
            <a:pPr algn="l"/>
            <a:r>
              <a:rPr lang="hu-HU" sz="1800" dirty="0"/>
              <a:t>Én a </a:t>
            </a:r>
            <a:r>
              <a:rPr lang="hu-HU" sz="1800" dirty="0" err="1"/>
              <a:t>Twitchet</a:t>
            </a:r>
            <a:r>
              <a:rPr lang="hu-HU" sz="1800" dirty="0"/>
              <a:t> és a </a:t>
            </a:r>
            <a:r>
              <a:rPr lang="hu-HU" sz="1800" dirty="0" err="1"/>
              <a:t>YouTubeot</a:t>
            </a:r>
            <a:r>
              <a:rPr lang="hu-HU" sz="1800" dirty="0"/>
              <a:t> ajánlanám.</a:t>
            </a:r>
          </a:p>
        </p:txBody>
      </p:sp>
    </p:spTree>
    <p:extLst>
      <p:ext uri="{BB962C8B-B14F-4D97-AF65-F5344CB8AC3E}">
        <p14:creationId xmlns:p14="http://schemas.microsoft.com/office/powerpoint/2010/main" val="248305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9658C1-9893-49B4-A416-E9E26558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Hozz létre egy új jelenetet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E08891-4F28-4418-A104-03847CC4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89649"/>
            <a:ext cx="10353762" cy="4058751"/>
          </a:xfrm>
        </p:spPr>
        <p:txBody>
          <a:bodyPr>
            <a:normAutofit lnSpcReduction="10000"/>
          </a:bodyPr>
          <a:lstStyle/>
          <a:p>
            <a:pPr marL="494100" indent="-457200">
              <a:buAutoNum type="arabicPeriod"/>
            </a:pPr>
            <a:r>
              <a:rPr lang="hu-HU" dirty="0">
                <a:effectLst/>
              </a:rPr>
              <a:t>Kattints a </a:t>
            </a:r>
            <a:r>
              <a:rPr lang="hu-HU" b="1" dirty="0" err="1">
                <a:effectLst/>
              </a:rPr>
              <a:t>Sources</a:t>
            </a:r>
            <a:r>
              <a:rPr lang="hu-HU" dirty="0">
                <a:effectLst/>
              </a:rPr>
              <a:t> (Források) ablakban a </a:t>
            </a:r>
            <a:r>
              <a:rPr lang="hu-HU" b="1" dirty="0">
                <a:effectLst/>
              </a:rPr>
              <a:t>+</a:t>
            </a:r>
            <a:r>
              <a:rPr lang="hu-HU" dirty="0">
                <a:effectLst/>
              </a:rPr>
              <a:t> jelre.</a:t>
            </a:r>
          </a:p>
          <a:p>
            <a:pPr marL="494100" indent="-457200">
              <a:buAutoNum type="arabicPeriod"/>
            </a:pPr>
            <a:r>
              <a:rPr lang="hu-HU" dirty="0">
                <a:effectLst/>
              </a:rPr>
              <a:t>Add hozzá a játékmenet-felvételedet a „Game </a:t>
            </a:r>
            <a:r>
              <a:rPr lang="hu-HU" dirty="0" err="1">
                <a:effectLst/>
              </a:rPr>
              <a:t>Capture</a:t>
            </a:r>
            <a:r>
              <a:rPr lang="hu-HU" dirty="0">
                <a:effectLst/>
              </a:rPr>
              <a:t>” (Játékfelvétel), a „</a:t>
            </a:r>
            <a:r>
              <a:rPr lang="hu-HU" dirty="0" err="1">
                <a:effectLst/>
              </a:rPr>
              <a:t>Window</a:t>
            </a:r>
            <a:r>
              <a:rPr lang="hu-HU" dirty="0">
                <a:effectLst/>
              </a:rPr>
              <a:t> </a:t>
            </a:r>
            <a:r>
              <a:rPr lang="hu-HU" dirty="0" err="1">
                <a:effectLst/>
              </a:rPr>
              <a:t>Capture</a:t>
            </a:r>
            <a:r>
              <a:rPr lang="hu-HU" dirty="0">
                <a:effectLst/>
              </a:rPr>
              <a:t>” (Ablakfelvétel) vagy a „Display </a:t>
            </a:r>
            <a:r>
              <a:rPr lang="hu-HU" dirty="0" err="1">
                <a:effectLst/>
              </a:rPr>
              <a:t>Capture</a:t>
            </a:r>
            <a:r>
              <a:rPr lang="hu-HU" dirty="0">
                <a:effectLst/>
              </a:rPr>
              <a:t>” (Kijelző felvétel) lehetőséggel.</a:t>
            </a:r>
          </a:p>
          <a:p>
            <a:pPr marL="494100" indent="-457200">
              <a:buAutoNum type="arabicPeriod"/>
            </a:pPr>
            <a:r>
              <a:rPr lang="hu-HU" dirty="0">
                <a:effectLst/>
              </a:rPr>
              <a:t>A játékfelvétel vagy kijelző felvétel használatát javasoljuk. A következő képernyőn kiválaszthatod, hogy egy adott ablakot vagy a teljes képernyőt szeretnéd-e felvenni. A játéktól függően előfordulhat, hogy az ablak- vagy a kijelző felvétel lehetőséget kell választanod.</a:t>
            </a:r>
          </a:p>
          <a:p>
            <a:pPr marL="494100" indent="-457200">
              <a:buAutoNum type="arabicPeriod"/>
            </a:pPr>
            <a:r>
              <a:rPr lang="hu-HU" dirty="0">
                <a:effectLst/>
              </a:rPr>
              <a:t>Állítsd be a webkamerádat:</a:t>
            </a:r>
          </a:p>
          <a:p>
            <a:pPr marL="36900" indent="0">
              <a:buNone/>
            </a:pPr>
            <a:r>
              <a:rPr lang="hu-HU" dirty="0">
                <a:effectLst/>
              </a:rPr>
              <a:t>		- Kattints a </a:t>
            </a:r>
            <a:r>
              <a:rPr lang="hu-HU" b="1" dirty="0" err="1">
                <a:effectLst/>
              </a:rPr>
              <a:t>Sources</a:t>
            </a:r>
            <a:r>
              <a:rPr lang="hu-HU" dirty="0">
                <a:effectLst/>
              </a:rPr>
              <a:t> (Források) ablakban a </a:t>
            </a:r>
            <a:r>
              <a:rPr lang="hu-HU" b="1" dirty="0">
                <a:effectLst/>
              </a:rPr>
              <a:t>+</a:t>
            </a:r>
            <a:r>
              <a:rPr lang="hu-HU" dirty="0">
                <a:effectLst/>
              </a:rPr>
              <a:t> jelre.</a:t>
            </a:r>
          </a:p>
          <a:p>
            <a:pPr marL="36900" indent="0">
              <a:buNone/>
            </a:pPr>
            <a:r>
              <a:rPr lang="hu-HU" dirty="0">
                <a:effectLst/>
              </a:rPr>
              <a:t>		- Kattints a </a:t>
            </a:r>
            <a:r>
              <a:rPr lang="hu-HU" b="1" dirty="0">
                <a:effectLst/>
              </a:rPr>
              <a:t>Video </a:t>
            </a:r>
            <a:r>
              <a:rPr lang="hu-HU" b="1" dirty="0" err="1">
                <a:effectLst/>
              </a:rPr>
              <a:t>Capture</a:t>
            </a:r>
            <a:r>
              <a:rPr lang="hu-HU" b="1" dirty="0">
                <a:effectLst/>
              </a:rPr>
              <a:t> </a:t>
            </a:r>
            <a:r>
              <a:rPr lang="hu-HU" b="1" dirty="0" err="1">
                <a:effectLst/>
              </a:rPr>
              <a:t>Device</a:t>
            </a:r>
            <a:r>
              <a:rPr lang="hu-HU" dirty="0">
                <a:effectLst/>
              </a:rPr>
              <a:t> (Videórögzítő eszköz) pontra, majd adj meg egy  			  forrást.</a:t>
            </a:r>
          </a:p>
          <a:p>
            <a:pPr marL="36900" indent="0">
              <a:buNone/>
            </a:pPr>
            <a:endParaRPr lang="hu-HU" dirty="0">
              <a:effectLst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997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D4849DC-0BAE-4652-A412-C52F1E550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316" y="323038"/>
            <a:ext cx="10061537" cy="6298686"/>
          </a:xfrm>
          <a:prstGeom prst="rect">
            <a:avLst/>
          </a:prstGeom>
        </p:spPr>
      </p:pic>
      <p:sp>
        <p:nvSpPr>
          <p:cNvPr id="5" name="Gondolatbuborék: felhő 4">
            <a:extLst>
              <a:ext uri="{FF2B5EF4-FFF2-40B4-BE49-F238E27FC236}">
                <a16:creationId xmlns:a16="http://schemas.microsoft.com/office/drawing/2014/main" id="{BD59333D-9370-4356-90C8-E2097E9908F8}"/>
              </a:ext>
            </a:extLst>
          </p:cNvPr>
          <p:cNvSpPr/>
          <p:nvPr/>
        </p:nvSpPr>
        <p:spPr>
          <a:xfrm>
            <a:off x="8036653" y="3707934"/>
            <a:ext cx="2189527" cy="10821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Kattints a + jelre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24B9AEE5-C478-46D3-BF71-60EC8D3874C3}"/>
              </a:ext>
            </a:extLst>
          </p:cNvPr>
          <p:cNvCxnSpPr>
            <a:cxnSpLocks/>
          </p:cNvCxnSpPr>
          <p:nvPr/>
        </p:nvCxnSpPr>
        <p:spPr>
          <a:xfrm flipH="1">
            <a:off x="7201949" y="4669522"/>
            <a:ext cx="1069596" cy="241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8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5E9D8CD-5C5E-4641-B5CC-DB38B9A2A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531" y="935009"/>
            <a:ext cx="9742173" cy="5214121"/>
          </a:xfrm>
          <a:prstGeom prst="rect">
            <a:avLst/>
          </a:prstGeo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C0C4BE69-BF82-4522-87DC-8A7B61725A8A}"/>
              </a:ext>
            </a:extLst>
          </p:cNvPr>
          <p:cNvSpPr/>
          <p:nvPr/>
        </p:nvSpPr>
        <p:spPr>
          <a:xfrm>
            <a:off x="1518407" y="4152550"/>
            <a:ext cx="1838088" cy="3691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C32B9B63-B359-4388-9A99-76E941D61493}"/>
              </a:ext>
            </a:extLst>
          </p:cNvPr>
          <p:cNvCxnSpPr/>
          <p:nvPr/>
        </p:nvCxnSpPr>
        <p:spPr>
          <a:xfrm flipV="1">
            <a:off x="222569" y="4492304"/>
            <a:ext cx="1216403" cy="58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Ellipszis 7">
            <a:extLst>
              <a:ext uri="{FF2B5EF4-FFF2-40B4-BE49-F238E27FC236}">
                <a16:creationId xmlns:a16="http://schemas.microsoft.com/office/drawing/2014/main" id="{8A280D32-9D02-4976-88B3-9DAB5D582F1E}"/>
              </a:ext>
            </a:extLst>
          </p:cNvPr>
          <p:cNvSpPr/>
          <p:nvPr/>
        </p:nvSpPr>
        <p:spPr>
          <a:xfrm>
            <a:off x="9848675" y="5704514"/>
            <a:ext cx="1635853" cy="629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56EE59C-4FD7-44AC-AF26-1733C33909C9}"/>
              </a:ext>
            </a:extLst>
          </p:cNvPr>
          <p:cNvCxnSpPr>
            <a:cxnSpLocks/>
          </p:cNvCxnSpPr>
          <p:nvPr/>
        </p:nvCxnSpPr>
        <p:spPr>
          <a:xfrm flipH="1" flipV="1">
            <a:off x="10880522" y="6409189"/>
            <a:ext cx="746619" cy="335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Ellipszis 11">
            <a:extLst>
              <a:ext uri="{FF2B5EF4-FFF2-40B4-BE49-F238E27FC236}">
                <a16:creationId xmlns:a16="http://schemas.microsoft.com/office/drawing/2014/main" id="{A856A41B-DBBB-41F0-9BA5-5C12F255AB0C}"/>
              </a:ext>
            </a:extLst>
          </p:cNvPr>
          <p:cNvSpPr/>
          <p:nvPr/>
        </p:nvSpPr>
        <p:spPr>
          <a:xfrm>
            <a:off x="1518407" y="4446165"/>
            <a:ext cx="1838088" cy="4278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568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rtalom helye 15">
            <a:extLst>
              <a:ext uri="{FF2B5EF4-FFF2-40B4-BE49-F238E27FC236}">
                <a16:creationId xmlns:a16="http://schemas.microsoft.com/office/drawing/2014/main" id="{F4626DC6-8AE8-4CCD-AC50-D05ABF4C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85" y="1044552"/>
            <a:ext cx="10353762" cy="4058751"/>
          </a:xfrm>
        </p:spPr>
        <p:txBody>
          <a:bodyPr/>
          <a:lstStyle/>
          <a:p>
            <a:r>
              <a:rPr lang="hu-HU" dirty="0"/>
              <a:t>Itt bármilyen nevet hozzáadhatsz, célszerű pl. az óra nevét, vagy a játék nevét amit élőben szeretnél közvetíteni.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A469D81-D5FF-4AD8-99AD-F53A404E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70" y="2507653"/>
            <a:ext cx="6538041" cy="34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5DA382-33AA-451B-8707-AE54DBB8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Webkamera beállítása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B2C6D56-52C3-49C5-9217-A244DC691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391" y="1487770"/>
            <a:ext cx="9134569" cy="4896251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AEAC666B-2C59-47A2-B023-B78E3F4164EB}"/>
              </a:ext>
            </a:extLst>
          </p:cNvPr>
          <p:cNvSpPr/>
          <p:nvPr/>
        </p:nvSpPr>
        <p:spPr>
          <a:xfrm>
            <a:off x="3632433" y="4739782"/>
            <a:ext cx="1954635" cy="4362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A6088390-0DAD-427F-85AC-077DDFC1CAF4}"/>
              </a:ext>
            </a:extLst>
          </p:cNvPr>
          <p:cNvCxnSpPr>
            <a:cxnSpLocks/>
          </p:cNvCxnSpPr>
          <p:nvPr/>
        </p:nvCxnSpPr>
        <p:spPr>
          <a:xfrm flipH="1" flipV="1">
            <a:off x="5645792" y="5041783"/>
            <a:ext cx="1224791" cy="328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zis 10">
            <a:extLst>
              <a:ext uri="{FF2B5EF4-FFF2-40B4-BE49-F238E27FC236}">
                <a16:creationId xmlns:a16="http://schemas.microsoft.com/office/drawing/2014/main" id="{2F54BE22-808F-4734-BEDB-42F13941D5AF}"/>
              </a:ext>
            </a:extLst>
          </p:cNvPr>
          <p:cNvSpPr/>
          <p:nvPr/>
        </p:nvSpPr>
        <p:spPr>
          <a:xfrm>
            <a:off x="9236279" y="5922628"/>
            <a:ext cx="1619075" cy="68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D12C53EC-6FD7-4AB9-BFDD-AC4C950E5B68}"/>
              </a:ext>
            </a:extLst>
          </p:cNvPr>
          <p:cNvCxnSpPr/>
          <p:nvPr/>
        </p:nvCxnSpPr>
        <p:spPr>
          <a:xfrm flipH="1" flipV="1">
            <a:off x="10914077" y="6384021"/>
            <a:ext cx="1191237" cy="293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25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TM04033929[[fn=Pala]]</Template>
  <TotalTime>105</TotalTime>
  <Words>370</Words>
  <Application>Microsoft Office PowerPoint</Application>
  <PresentationFormat>Szélesvásznú</PresentationFormat>
  <Paragraphs>37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Calisto MT</vt:lpstr>
      <vt:lpstr>Times New Roman</vt:lpstr>
      <vt:lpstr>Trebuchet MS</vt:lpstr>
      <vt:lpstr>Wingdings</vt:lpstr>
      <vt:lpstr>Wingdings 2</vt:lpstr>
      <vt:lpstr>Pala</vt:lpstr>
      <vt:lpstr>Streamlabs OBS</vt:lpstr>
      <vt:lpstr>Mi is az a Streamlabs?</vt:lpstr>
      <vt:lpstr>A Streamlabs beállításai</vt:lpstr>
      <vt:lpstr>Először is válaszd ki, hogy milyen platformon szeretnél streamelni</vt:lpstr>
      <vt:lpstr>Hozz létre egy új jelenetet</vt:lpstr>
      <vt:lpstr>PowerPoint-bemutató</vt:lpstr>
      <vt:lpstr>PowerPoint-bemutató</vt:lpstr>
      <vt:lpstr>PowerPoint-bemutató</vt:lpstr>
      <vt:lpstr>Webkamera beállítása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Streamlabs OBS</dc:title>
  <dc:creator>User</dc:creator>
  <cp:lastModifiedBy>User</cp:lastModifiedBy>
  <cp:revision>20</cp:revision>
  <dcterms:created xsi:type="dcterms:W3CDTF">2021-03-12T09:32:47Z</dcterms:created>
  <dcterms:modified xsi:type="dcterms:W3CDTF">2021-03-12T11:18:37Z</dcterms:modified>
</cp:coreProperties>
</file>