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65" r:id="rId3"/>
    <p:sldId id="272" r:id="rId4"/>
    <p:sldId id="257" r:id="rId5"/>
    <p:sldId id="258" r:id="rId6"/>
    <p:sldId id="262" r:id="rId7"/>
    <p:sldId id="263" r:id="rId8"/>
    <p:sldId id="264" r:id="rId9"/>
    <p:sldId id="266" r:id="rId10"/>
    <p:sldId id="268" r:id="rId11"/>
    <p:sldId id="270" r:id="rId12"/>
    <p:sldId id="267" r:id="rId13"/>
    <p:sldId id="269" r:id="rId14"/>
    <p:sldId id="273" r:id="rId15"/>
    <p:sldId id="271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5268" autoAdjust="0"/>
  </p:normalViewPr>
  <p:slideViewPr>
    <p:cSldViewPr>
      <p:cViewPr varScale="1">
        <p:scale>
          <a:sx n="114" d="100"/>
          <a:sy n="114" d="100"/>
        </p:scale>
        <p:origin x="768" y="9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187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963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979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545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91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88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138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957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93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438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106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t>2021. 03. 14.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689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hyperlink" Target="http://www.youtube.com/watch?v=et71kdMFzxA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enial.l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33CE622-54D4-49D2-A41D-92D3DD476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" y="-236562"/>
            <a:ext cx="9344341" cy="4080017"/>
          </a:xfrm>
          <a:prstGeom prst="rect">
            <a:avLst/>
          </a:prstGeom>
        </p:spPr>
      </p:pic>
      <p:sp>
        <p:nvSpPr>
          <p:cNvPr id="10" name="Felhő 9">
            <a:extLst>
              <a:ext uri="{FF2B5EF4-FFF2-40B4-BE49-F238E27FC236}">
                <a16:creationId xmlns:a16="http://schemas.microsoft.com/office/drawing/2014/main" id="{8C5FE21B-E859-4EFE-8B73-F0D5D33CCC11}"/>
              </a:ext>
            </a:extLst>
          </p:cNvPr>
          <p:cNvSpPr/>
          <p:nvPr/>
        </p:nvSpPr>
        <p:spPr>
          <a:xfrm>
            <a:off x="6444208" y="4083918"/>
            <a:ext cx="2052228" cy="81009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2100" b="1" dirty="0">
                <a:solidFill>
                  <a:schemeClr val="tx1"/>
                </a:solidFill>
              </a:rPr>
              <a:t>Mire?</a:t>
            </a:r>
          </a:p>
        </p:txBody>
      </p:sp>
      <p:sp>
        <p:nvSpPr>
          <p:cNvPr id="11" name="Felhő 10">
            <a:extLst>
              <a:ext uri="{FF2B5EF4-FFF2-40B4-BE49-F238E27FC236}">
                <a16:creationId xmlns:a16="http://schemas.microsoft.com/office/drawing/2014/main" id="{89A42FE9-7601-47C4-8385-48C2EA14A57E}"/>
              </a:ext>
            </a:extLst>
          </p:cNvPr>
          <p:cNvSpPr/>
          <p:nvPr/>
        </p:nvSpPr>
        <p:spPr>
          <a:xfrm>
            <a:off x="1340642" y="3680169"/>
            <a:ext cx="2052228" cy="86409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u-HU" sz="2100" b="1" dirty="0">
                <a:solidFill>
                  <a:schemeClr val="tx1"/>
                </a:solidFill>
              </a:rPr>
              <a:t>Hogyan</a:t>
            </a:r>
            <a:r>
              <a:rPr lang="hu-HU" sz="21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909E1E33-C1C6-4213-B44F-F438E8A9A399}"/>
              </a:ext>
            </a:extLst>
          </p:cNvPr>
          <p:cNvSpPr txBox="1"/>
          <p:nvPr/>
        </p:nvSpPr>
        <p:spPr>
          <a:xfrm>
            <a:off x="3869922" y="4191931"/>
            <a:ext cx="162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/>
              <a:t>használjuk…..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97EC5A94-20DC-439B-838F-60EE077DA731}"/>
              </a:ext>
            </a:extLst>
          </p:cNvPr>
          <p:cNvSpPr/>
          <p:nvPr/>
        </p:nvSpPr>
        <p:spPr>
          <a:xfrm>
            <a:off x="-45004" y="1995686"/>
            <a:ext cx="2411760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Szabadulószoba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BF7E992-8FD2-44F9-B1CA-83F9DA388B41}"/>
              </a:ext>
            </a:extLst>
          </p:cNvPr>
          <p:cNvSpPr txBox="1"/>
          <p:nvPr/>
        </p:nvSpPr>
        <p:spPr>
          <a:xfrm>
            <a:off x="0" y="463239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Készítette: Kuprák Tamás</a:t>
            </a:r>
          </a:p>
          <a:p>
            <a:r>
              <a:rPr lang="hu-HU" sz="1400" dirty="0"/>
              <a:t>2021. 03.09.</a:t>
            </a:r>
          </a:p>
        </p:txBody>
      </p:sp>
    </p:spTree>
    <p:extLst>
      <p:ext uri="{BB962C8B-B14F-4D97-AF65-F5344CB8AC3E}">
        <p14:creationId xmlns:p14="http://schemas.microsoft.com/office/powerpoint/2010/main" val="22668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92FE156-A275-4677-9177-067BAFF52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5511" cy="5236046"/>
          </a:xfrm>
          <a:prstGeom prst="rect">
            <a:avLst/>
          </a:prstGeom>
        </p:spPr>
      </p:pic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88469936-FDBC-4E65-B926-FDDB8052A22D}"/>
              </a:ext>
            </a:extLst>
          </p:cNvPr>
          <p:cNvSpPr/>
          <p:nvPr/>
        </p:nvSpPr>
        <p:spPr>
          <a:xfrm>
            <a:off x="3106563" y="1851670"/>
            <a:ext cx="3693863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>
                <a:solidFill>
                  <a:schemeClr val="tx1"/>
                </a:solidFill>
              </a:rPr>
              <a:t>Ennek a panel segítségével tudjuk szerkeszteni a szabadulószobát!</a:t>
            </a:r>
          </a:p>
        </p:txBody>
      </p:sp>
      <p:sp>
        <p:nvSpPr>
          <p:cNvPr id="4" name="Nyíl: balra mutató 3">
            <a:extLst>
              <a:ext uri="{FF2B5EF4-FFF2-40B4-BE49-F238E27FC236}">
                <a16:creationId xmlns:a16="http://schemas.microsoft.com/office/drawing/2014/main" id="{2FFA7F8C-BC8F-40A7-B41E-927FD4136790}"/>
              </a:ext>
            </a:extLst>
          </p:cNvPr>
          <p:cNvSpPr/>
          <p:nvPr/>
        </p:nvSpPr>
        <p:spPr>
          <a:xfrm>
            <a:off x="1043608" y="2247714"/>
            <a:ext cx="1872208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2304B62-49E1-4BC4-9B5F-311161E8C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847" y="0"/>
            <a:ext cx="4378817" cy="392806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4F532B81-32DA-4D81-BD84-20AA8956EA99}"/>
              </a:ext>
            </a:extLst>
          </p:cNvPr>
          <p:cNvSpPr/>
          <p:nvPr/>
        </p:nvSpPr>
        <p:spPr>
          <a:xfrm>
            <a:off x="7236296" y="-117364"/>
            <a:ext cx="720080" cy="6275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B9E95DC0-01D5-432E-AC30-C2BD2C9B99DA}"/>
              </a:ext>
            </a:extLst>
          </p:cNvPr>
          <p:cNvCxnSpPr>
            <a:cxnSpLocks/>
          </p:cNvCxnSpPr>
          <p:nvPr/>
        </p:nvCxnSpPr>
        <p:spPr>
          <a:xfrm>
            <a:off x="7599856" y="568852"/>
            <a:ext cx="151992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AD2889FA-B7C3-4AE6-8462-04D4B9DA9495}"/>
              </a:ext>
            </a:extLst>
          </p:cNvPr>
          <p:cNvSpPr/>
          <p:nvPr/>
        </p:nvSpPr>
        <p:spPr>
          <a:xfrm>
            <a:off x="7092280" y="1131590"/>
            <a:ext cx="1944216" cy="10534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solidFill>
                  <a:schemeClr val="tx1"/>
                </a:solidFill>
              </a:rPr>
              <a:t>Ennek a funkció segítségével megtudjuk nézni az eddig elkészült munkát!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77C67D4-146F-4EDA-A215-46ABC1F4E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95" y="161487"/>
            <a:ext cx="1126901" cy="321972"/>
          </a:xfrm>
          <a:prstGeom prst="rect">
            <a:avLst/>
          </a:prstGeom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C3B7BA2C-C318-41EF-A33D-259E171FC96C}"/>
              </a:ext>
            </a:extLst>
          </p:cNvPr>
          <p:cNvSpPr/>
          <p:nvPr/>
        </p:nvSpPr>
        <p:spPr>
          <a:xfrm>
            <a:off x="708078" y="34441"/>
            <a:ext cx="1224136" cy="57606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D2A18847-8A84-4301-9DBA-2ABD6554CA9F}"/>
              </a:ext>
            </a:extLst>
          </p:cNvPr>
          <p:cNvCxnSpPr/>
          <p:nvPr/>
        </p:nvCxnSpPr>
        <p:spPr>
          <a:xfrm>
            <a:off x="1979712" y="392806"/>
            <a:ext cx="648072" cy="2176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id="{32EF1B86-C166-4D4E-B345-0AD1EE331C0F}"/>
              </a:ext>
            </a:extLst>
          </p:cNvPr>
          <p:cNvSpPr/>
          <p:nvPr/>
        </p:nvSpPr>
        <p:spPr>
          <a:xfrm>
            <a:off x="2677008" y="475544"/>
            <a:ext cx="1030896" cy="440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Mentés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CD04F30-6DDF-45B7-B001-24D1F27BD34C}"/>
              </a:ext>
            </a:extLst>
          </p:cNvPr>
          <p:cNvSpPr txBox="1"/>
          <p:nvPr/>
        </p:nvSpPr>
        <p:spPr>
          <a:xfrm>
            <a:off x="525511" y="3839469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sz="1400" dirty="0"/>
              <a:t>Képek beszúrása</a:t>
            </a:r>
          </a:p>
          <a:p>
            <a:pPr marL="342900" indent="-342900">
              <a:buAutoNum type="arabicPeriod"/>
            </a:pPr>
            <a:r>
              <a:rPr lang="hu-HU" sz="1400" dirty="0"/>
              <a:t>Interaktív elemek beszúrása</a:t>
            </a:r>
          </a:p>
          <a:p>
            <a:pPr marL="342900" indent="-342900">
              <a:buAutoNum type="arabicPeriod"/>
            </a:pPr>
            <a:r>
              <a:rPr lang="hu-HU" sz="1400" dirty="0"/>
              <a:t>Okos elemek beszúrása</a:t>
            </a:r>
          </a:p>
          <a:p>
            <a:pPr marL="342900" indent="-342900">
              <a:buAutoNum type="arabicPeriod"/>
            </a:pPr>
            <a:r>
              <a:rPr lang="hu-HU" sz="1400" dirty="0"/>
              <a:t>Linkek beszúrása</a:t>
            </a:r>
          </a:p>
          <a:p>
            <a:pPr marL="342900" indent="-342900">
              <a:buAutoNum type="arabicPeriod"/>
            </a:pPr>
            <a:r>
              <a:rPr lang="hu-HU" sz="1400" dirty="0"/>
              <a:t>Háttér változtatása</a:t>
            </a:r>
          </a:p>
          <a:p>
            <a:pPr marL="342900" indent="-342900">
              <a:buAutoNum type="arabicPeriod"/>
            </a:pPr>
            <a:r>
              <a:rPr lang="hu-HU" sz="1400" dirty="0"/>
              <a:t>Oldalak hozzáadása</a:t>
            </a:r>
          </a:p>
        </p:txBody>
      </p:sp>
    </p:spTree>
    <p:extLst>
      <p:ext uri="{BB962C8B-B14F-4D97-AF65-F5344CB8AC3E}">
        <p14:creationId xmlns:p14="http://schemas.microsoft.com/office/powerpoint/2010/main" val="4171773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hlinkClick r:id="rId2"/>
            <a:extLst>
              <a:ext uri="{FF2B5EF4-FFF2-40B4-BE49-F238E27FC236}">
                <a16:creationId xmlns:a16="http://schemas.microsoft.com/office/drawing/2014/main" id="{BDC4F786-0527-43BB-BE96-42691DB26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19622"/>
            <a:ext cx="3491880" cy="174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D07374-5EBE-4612-B61A-8C8F796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Előnyök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858552F-E67B-4F4B-AA1C-AB792A06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Annak ellenére, hogy van egy prémium verzió, az ingyenes is elég hasznos.</a:t>
            </a:r>
          </a:p>
          <a:p>
            <a:r>
              <a:rPr lang="hu-HU" dirty="0"/>
              <a:t>Van olyan opció is egy adott feladat elkészítése után, hogy szerkeszthetővé lehet tenni, így bárki tudja szerkeszteni. </a:t>
            </a:r>
          </a:p>
          <a:p>
            <a:r>
              <a:rPr lang="hu-HU" dirty="0"/>
              <a:t>Bárki számára elérhető, csak egy </a:t>
            </a:r>
            <a:r>
              <a:rPr lang="hu-HU" dirty="0" err="1"/>
              <a:t>google</a:t>
            </a:r>
            <a:r>
              <a:rPr lang="hu-HU" dirty="0"/>
              <a:t> fiókkal kell rendelkezni.</a:t>
            </a:r>
          </a:p>
          <a:p>
            <a:r>
              <a:rPr lang="hu-HU" dirty="0"/>
              <a:t>Bármelyik korosztálynak lehet frappáns játékot kitalálni</a:t>
            </a:r>
          </a:p>
          <a:p>
            <a:r>
              <a:rPr lang="en-US" dirty="0"/>
              <a:t>Van </a:t>
            </a:r>
            <a:r>
              <a:rPr lang="en-US" dirty="0" err="1"/>
              <a:t>eg</a:t>
            </a:r>
            <a:r>
              <a:rPr lang="hu-HU" dirty="0"/>
              <a:t>y </a:t>
            </a:r>
            <a:r>
              <a:rPr lang="en-US" dirty="0" err="1"/>
              <a:t>magyar</a:t>
            </a:r>
            <a:r>
              <a:rPr lang="en-US" dirty="0"/>
              <a:t> </a:t>
            </a:r>
            <a:r>
              <a:rPr lang="en-US" dirty="0" err="1"/>
              <a:t>Geneally</a:t>
            </a:r>
            <a:r>
              <a:rPr lang="en-US" dirty="0"/>
              <a:t> </a:t>
            </a:r>
            <a:r>
              <a:rPr lang="en-US" dirty="0" err="1"/>
              <a:t>facebook</a:t>
            </a:r>
            <a:r>
              <a:rPr lang="en-US" dirty="0"/>
              <a:t> cs</a:t>
            </a:r>
            <a:r>
              <a:rPr lang="hu-HU" dirty="0"/>
              <a:t>o</a:t>
            </a:r>
            <a:r>
              <a:rPr lang="en-US" dirty="0"/>
              <a:t>port</a:t>
            </a:r>
            <a:r>
              <a:rPr lang="hu-HU" dirty="0"/>
              <a:t>, ahova sok feladat fel van töltve.</a:t>
            </a:r>
            <a:endParaRPr lang="en-US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706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8A793B-B5E7-4FD8-BEA3-AEB27F5EB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Hátrányok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84CED7-6004-4566-967C-B5F57DA3B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Maga a </a:t>
            </a:r>
            <a:r>
              <a:rPr lang="hu-HU" dirty="0" err="1"/>
              <a:t>genially</a:t>
            </a:r>
            <a:r>
              <a:rPr lang="hu-HU" dirty="0"/>
              <a:t> angolul van.</a:t>
            </a:r>
          </a:p>
          <a:p>
            <a:r>
              <a:rPr lang="hu-HU" dirty="0"/>
              <a:t>Egy kicsit bonyolult a használata.</a:t>
            </a:r>
          </a:p>
          <a:p>
            <a:r>
              <a:rPr lang="hu-HU" dirty="0"/>
              <a:t>Ingyenes verzióban nem sok szabadulószoba profil van.</a:t>
            </a:r>
          </a:p>
          <a:p>
            <a:r>
              <a:rPr lang="hu-HU" dirty="0"/>
              <a:t>Új anyag elsajátítására nem alkalmas, inkább ismétlés vagy tudás felmérésre lehet használni.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739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0AB468-3359-4946-BF90-F07A3C7D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139702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hu-HU" dirty="0"/>
              <a:t>https://view.genial.ly/5ec12ed94a81770d9df522d9/game-breakout-szabaditsd-ki-a-kiralylanyt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7C091D2-BE33-46B7-8F6E-67EBB9103F1C}"/>
              </a:ext>
            </a:extLst>
          </p:cNvPr>
          <p:cNvSpPr txBox="1"/>
          <p:nvPr/>
        </p:nvSpPr>
        <p:spPr>
          <a:xfrm>
            <a:off x="2555776" y="267494"/>
            <a:ext cx="3780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Ezen a linken egy játék található</a:t>
            </a:r>
          </a:p>
        </p:txBody>
      </p:sp>
    </p:spTree>
    <p:extLst>
      <p:ext uri="{BB962C8B-B14F-4D97-AF65-F5344CB8AC3E}">
        <p14:creationId xmlns:p14="http://schemas.microsoft.com/office/powerpoint/2010/main" val="1427662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8613AB-9F11-4390-A12C-610C7E54F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1582854"/>
            <a:ext cx="7598668" cy="994172"/>
          </a:xfrm>
        </p:spPr>
        <p:txBody>
          <a:bodyPr/>
          <a:lstStyle/>
          <a:p>
            <a:r>
              <a:rPr lang="hu-HU" b="1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160438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3F7A5D-0075-45A1-9D1A-FE7633C56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635646"/>
            <a:ext cx="788670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800" b="1" dirty="0"/>
              <a:t>A </a:t>
            </a:r>
            <a:r>
              <a:rPr lang="hu-HU" sz="2800" b="1" dirty="0" err="1"/>
              <a:t>genially</a:t>
            </a:r>
            <a:r>
              <a:rPr lang="hu-HU" sz="2800" b="1" dirty="0"/>
              <a:t> segítségével egy helyen lehet prezentációt csinálni illetve különböző játékokat készíteni, mint pl. kvíz játékot vagy </a:t>
            </a:r>
            <a:r>
              <a:rPr lang="hu-HU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szabadulószobát!</a:t>
            </a:r>
          </a:p>
        </p:txBody>
      </p:sp>
      <p:pic>
        <p:nvPicPr>
          <p:cNvPr id="4" name="Kép 3">
            <a:hlinkClick r:id="rId2"/>
            <a:extLst>
              <a:ext uri="{FF2B5EF4-FFF2-40B4-BE49-F238E27FC236}">
                <a16:creationId xmlns:a16="http://schemas.microsoft.com/office/drawing/2014/main" id="{830AE95E-F80E-45C8-A231-21C9CECAD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59421"/>
            <a:ext cx="1142256" cy="114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6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D576C3-3F5C-4418-B61D-3CE5D738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6541"/>
            <a:ext cx="7886700" cy="2290316"/>
          </a:xfrm>
        </p:spPr>
        <p:txBody>
          <a:bodyPr>
            <a:noAutofit/>
          </a:bodyPr>
          <a:lstStyle/>
          <a:p>
            <a:pPr algn="ctr"/>
            <a:r>
              <a:rPr lang="hu-HU" sz="2000" dirty="0">
                <a:latin typeface="+mn-lt"/>
              </a:rPr>
              <a:t>A szabaduló játék más néven: szabadulószoba (angolul: </a:t>
            </a:r>
            <a:r>
              <a:rPr lang="hu-HU" sz="2000" dirty="0" err="1">
                <a:latin typeface="+mn-lt"/>
              </a:rPr>
              <a:t>escape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>
                <a:latin typeface="+mn-lt"/>
              </a:rPr>
              <a:t>room</a:t>
            </a:r>
            <a:r>
              <a:rPr lang="hu-HU" sz="2000" dirty="0">
                <a:latin typeface="+mn-lt"/>
              </a:rPr>
              <a:t> vagy </a:t>
            </a:r>
            <a:r>
              <a:rPr lang="hu-HU" sz="2000" dirty="0" err="1">
                <a:latin typeface="+mn-lt"/>
              </a:rPr>
              <a:t>escape</a:t>
            </a:r>
            <a:r>
              <a:rPr lang="hu-HU" sz="2000" dirty="0">
                <a:latin typeface="+mn-lt"/>
              </a:rPr>
              <a:t> game) egy játék, melyben a résztvevőknek meghatározott időn belül logikai vagy ügyességi feladatok segítségével kell kijutni egy szobából vagy szobarendszerből. A játék ideáját olyan, az 1990-es években megjelent, úgynevezett "</a:t>
            </a:r>
            <a:r>
              <a:rPr lang="hu-HU" sz="2000" dirty="0" err="1">
                <a:latin typeface="+mn-lt"/>
              </a:rPr>
              <a:t>room-escape</a:t>
            </a:r>
            <a:r>
              <a:rPr lang="hu-HU" sz="2000" dirty="0">
                <a:latin typeface="+mn-lt"/>
              </a:rPr>
              <a:t>" videójátékok teremtették meg.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06CD531-5A7B-4A56-88B7-2D193D027506}"/>
              </a:ext>
            </a:extLst>
          </p:cNvPr>
          <p:cNvSpPr txBox="1"/>
          <p:nvPr/>
        </p:nvSpPr>
        <p:spPr>
          <a:xfrm>
            <a:off x="3131840" y="69954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Szabadulószoba</a:t>
            </a:r>
          </a:p>
        </p:txBody>
      </p:sp>
    </p:spTree>
    <p:extLst>
      <p:ext uri="{BB962C8B-B14F-4D97-AF65-F5344CB8AC3E}">
        <p14:creationId xmlns:p14="http://schemas.microsoft.com/office/powerpoint/2010/main" val="354552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F4EA899-3DC9-4B72-860F-EC2276ED2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8990" y="7918344"/>
            <a:ext cx="10639182" cy="548868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0CBDDCE-E4AF-4896-B4C6-2778964E2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310"/>
            <a:ext cx="9144000" cy="4007408"/>
          </a:xfrm>
          <a:prstGeom prst="rect">
            <a:avLst/>
          </a:prstGeom>
        </p:spPr>
      </p:pic>
      <p:sp>
        <p:nvSpPr>
          <p:cNvPr id="11" name="Felhő 10">
            <a:extLst>
              <a:ext uri="{FF2B5EF4-FFF2-40B4-BE49-F238E27FC236}">
                <a16:creationId xmlns:a16="http://schemas.microsoft.com/office/drawing/2014/main" id="{C0E36E0E-A27E-4FE4-95E9-1B0EFD5D5DBC}"/>
              </a:ext>
            </a:extLst>
          </p:cNvPr>
          <p:cNvSpPr/>
          <p:nvPr/>
        </p:nvSpPr>
        <p:spPr>
          <a:xfrm>
            <a:off x="395536" y="2436833"/>
            <a:ext cx="2304256" cy="79208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Feladat kiválasztása</a:t>
            </a:r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B55E313A-8C67-4069-910E-DB3E88722968}"/>
              </a:ext>
            </a:extLst>
          </p:cNvPr>
          <p:cNvSpPr/>
          <p:nvPr/>
        </p:nvSpPr>
        <p:spPr>
          <a:xfrm>
            <a:off x="8449544" y="123478"/>
            <a:ext cx="683568" cy="504056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65C91FE8-C591-4431-9AAC-98FA4DD38E0B}"/>
              </a:ext>
            </a:extLst>
          </p:cNvPr>
          <p:cNvCxnSpPr>
            <a:cxnSpLocks/>
          </p:cNvCxnSpPr>
          <p:nvPr/>
        </p:nvCxnSpPr>
        <p:spPr>
          <a:xfrm flipH="1">
            <a:off x="7003186" y="546525"/>
            <a:ext cx="1385362" cy="6498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elhő 15">
            <a:extLst>
              <a:ext uri="{FF2B5EF4-FFF2-40B4-BE49-F238E27FC236}">
                <a16:creationId xmlns:a16="http://schemas.microsoft.com/office/drawing/2014/main" id="{D612713D-3593-48A4-BB64-1CC5D93F72F2}"/>
              </a:ext>
            </a:extLst>
          </p:cNvPr>
          <p:cNvSpPr/>
          <p:nvPr/>
        </p:nvSpPr>
        <p:spPr>
          <a:xfrm>
            <a:off x="4788024" y="771550"/>
            <a:ext cx="2215162" cy="144015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Elsőnek készítsünk egy profilt!</a:t>
            </a:r>
          </a:p>
        </p:txBody>
      </p:sp>
      <p:sp>
        <p:nvSpPr>
          <p:cNvPr id="19" name="Ellipszis 18">
            <a:extLst>
              <a:ext uri="{FF2B5EF4-FFF2-40B4-BE49-F238E27FC236}">
                <a16:creationId xmlns:a16="http://schemas.microsoft.com/office/drawing/2014/main" id="{7904BC8F-86A8-4377-A631-55F50CBD3BA1}"/>
              </a:ext>
            </a:extLst>
          </p:cNvPr>
          <p:cNvSpPr/>
          <p:nvPr/>
        </p:nvSpPr>
        <p:spPr>
          <a:xfrm>
            <a:off x="35496" y="483518"/>
            <a:ext cx="1385362" cy="43204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BB2DACCB-18FD-4926-ABE1-4032FCBBEAC9}"/>
              </a:ext>
            </a:extLst>
          </p:cNvPr>
          <p:cNvCxnSpPr/>
          <p:nvPr/>
        </p:nvCxnSpPr>
        <p:spPr>
          <a:xfrm>
            <a:off x="899592" y="987574"/>
            <a:ext cx="576064" cy="14401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1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F937EA1-E8C1-49DC-AA08-ADFF8B03A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33618"/>
            <a:ext cx="9180512" cy="4774358"/>
          </a:xfrm>
          <a:prstGeom prst="rect">
            <a:avLst/>
          </a:prstGeo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80A95695-1292-4150-896D-623FB584320C}"/>
              </a:ext>
            </a:extLst>
          </p:cNvPr>
          <p:cNvSpPr/>
          <p:nvPr/>
        </p:nvSpPr>
        <p:spPr>
          <a:xfrm>
            <a:off x="5868144" y="1648301"/>
            <a:ext cx="1656184" cy="141052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96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6E31A283-93FC-433B-AEDA-33C68E27B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72696"/>
          </a:xfrm>
          <a:prstGeom prst="rect">
            <a:avLst/>
          </a:prstGeo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939A1084-DEE5-441F-BD5C-CCF746544B33}"/>
              </a:ext>
            </a:extLst>
          </p:cNvPr>
          <p:cNvSpPr/>
          <p:nvPr/>
        </p:nvSpPr>
        <p:spPr>
          <a:xfrm>
            <a:off x="11215" y="827375"/>
            <a:ext cx="792088" cy="30421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6" name="Egyenes összekötő nyíllal 5">
            <a:extLst>
              <a:ext uri="{FF2B5EF4-FFF2-40B4-BE49-F238E27FC236}">
                <a16:creationId xmlns:a16="http://schemas.microsoft.com/office/drawing/2014/main" id="{6BEC0883-9ED4-49A9-AAC7-2CF03930FC37}"/>
              </a:ext>
            </a:extLst>
          </p:cNvPr>
          <p:cNvCxnSpPr/>
          <p:nvPr/>
        </p:nvCxnSpPr>
        <p:spPr>
          <a:xfrm>
            <a:off x="803303" y="1059582"/>
            <a:ext cx="960385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églalap 6">
            <a:extLst>
              <a:ext uri="{FF2B5EF4-FFF2-40B4-BE49-F238E27FC236}">
                <a16:creationId xmlns:a16="http://schemas.microsoft.com/office/drawing/2014/main" id="{687EEEBF-0E53-4BEF-8093-D8B87A324167}"/>
              </a:ext>
            </a:extLst>
          </p:cNvPr>
          <p:cNvSpPr/>
          <p:nvPr/>
        </p:nvSpPr>
        <p:spPr>
          <a:xfrm>
            <a:off x="3995936" y="575347"/>
            <a:ext cx="4248473" cy="504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Három fajta játék közül lehet választani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B898B48B-5AB4-42D0-9FCA-7DAB9DB53720}"/>
              </a:ext>
            </a:extLst>
          </p:cNvPr>
          <p:cNvCxnSpPr>
            <a:cxnSpLocks/>
            <a:stCxn id="4" idx="6"/>
          </p:cNvCxnSpPr>
          <p:nvPr/>
        </p:nvCxnSpPr>
        <p:spPr>
          <a:xfrm flipV="1">
            <a:off x="803303" y="770804"/>
            <a:ext cx="3120625" cy="2086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>
            <a:extLst>
              <a:ext uri="{FF2B5EF4-FFF2-40B4-BE49-F238E27FC236}">
                <a16:creationId xmlns:a16="http://schemas.microsoft.com/office/drawing/2014/main" id="{C978E364-B60A-4C12-874D-2B90C976ECED}"/>
              </a:ext>
            </a:extLst>
          </p:cNvPr>
          <p:cNvSpPr/>
          <p:nvPr/>
        </p:nvSpPr>
        <p:spPr>
          <a:xfrm>
            <a:off x="0" y="4372696"/>
            <a:ext cx="9144000" cy="7708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A különböző játékok segítségével érdekesebbé lehet tenni egy órát!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BCF8EB9D-03B6-44E9-B543-08B7DD847EBB}"/>
              </a:ext>
            </a:extLst>
          </p:cNvPr>
          <p:cNvCxnSpPr>
            <a:cxnSpLocks/>
          </p:cNvCxnSpPr>
          <p:nvPr/>
        </p:nvCxnSpPr>
        <p:spPr>
          <a:xfrm flipH="1">
            <a:off x="4283968" y="1131590"/>
            <a:ext cx="504056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DB01FB17-A63D-40B8-B28A-A5CD45859148}"/>
              </a:ext>
            </a:extLst>
          </p:cNvPr>
          <p:cNvCxnSpPr>
            <a:stCxn id="7" idx="2"/>
          </p:cNvCxnSpPr>
          <p:nvPr/>
        </p:nvCxnSpPr>
        <p:spPr>
          <a:xfrm flipH="1">
            <a:off x="6084168" y="1079403"/>
            <a:ext cx="36005" cy="4842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26BB149C-1E57-42D6-AF4F-41E2FFD81BA9}"/>
              </a:ext>
            </a:extLst>
          </p:cNvPr>
          <p:cNvCxnSpPr/>
          <p:nvPr/>
        </p:nvCxnSpPr>
        <p:spPr>
          <a:xfrm>
            <a:off x="7380312" y="1131590"/>
            <a:ext cx="36004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id="{CFCD7D57-C0CC-49CB-9E4C-B6BC3AACEB7E}"/>
              </a:ext>
            </a:extLst>
          </p:cNvPr>
          <p:cNvSpPr/>
          <p:nvPr/>
        </p:nvSpPr>
        <p:spPr>
          <a:xfrm>
            <a:off x="3707905" y="1570267"/>
            <a:ext cx="756083" cy="3600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err="1">
                <a:solidFill>
                  <a:schemeClr val="tx1"/>
                </a:solidFill>
              </a:rPr>
              <a:t>Games</a:t>
            </a:r>
            <a:endParaRPr lang="hu-HU" sz="1600" dirty="0">
              <a:solidFill>
                <a:schemeClr val="tx1"/>
              </a:solidFill>
            </a:endParaRP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6D179A88-FA8D-4879-A474-5E42441A0E4F}"/>
              </a:ext>
            </a:extLst>
          </p:cNvPr>
          <p:cNvSpPr/>
          <p:nvPr/>
        </p:nvSpPr>
        <p:spPr>
          <a:xfrm>
            <a:off x="5652120" y="1563638"/>
            <a:ext cx="828091" cy="3666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err="1">
                <a:solidFill>
                  <a:schemeClr val="tx1"/>
                </a:solidFill>
              </a:rPr>
              <a:t>Quizzes</a:t>
            </a:r>
            <a:endParaRPr lang="hu-HU" sz="1600" dirty="0">
              <a:solidFill>
                <a:schemeClr val="tx1"/>
              </a:solidFill>
            </a:endParaRP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3923023A-C0F4-4BBD-9988-96889FEF0A7F}"/>
              </a:ext>
            </a:extLst>
          </p:cNvPr>
          <p:cNvSpPr/>
          <p:nvPr/>
        </p:nvSpPr>
        <p:spPr>
          <a:xfrm>
            <a:off x="7236296" y="1491629"/>
            <a:ext cx="1332147" cy="484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Escape</a:t>
            </a: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games</a:t>
            </a:r>
            <a:endParaRPr lang="hu-H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85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3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C169C16-FD51-44D4-83CB-5E9167FD5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490" cy="5143500"/>
          </a:xfrm>
          <a:prstGeom prst="rect">
            <a:avLst/>
          </a:prstGeom>
        </p:spPr>
      </p:pic>
      <p:sp>
        <p:nvSpPr>
          <p:cNvPr id="6" name="Ellipszis 5">
            <a:extLst>
              <a:ext uri="{FF2B5EF4-FFF2-40B4-BE49-F238E27FC236}">
                <a16:creationId xmlns:a16="http://schemas.microsoft.com/office/drawing/2014/main" id="{8ED817A8-4AE8-4375-8A25-9EB8ADE09EFE}"/>
              </a:ext>
            </a:extLst>
          </p:cNvPr>
          <p:cNvSpPr/>
          <p:nvPr/>
        </p:nvSpPr>
        <p:spPr>
          <a:xfrm>
            <a:off x="71569" y="1688426"/>
            <a:ext cx="745041" cy="28187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8322DE51-F3F3-43FB-8597-DE4E8A1DEA45}"/>
              </a:ext>
            </a:extLst>
          </p:cNvPr>
          <p:cNvCxnSpPr>
            <a:cxnSpLocks/>
          </p:cNvCxnSpPr>
          <p:nvPr/>
        </p:nvCxnSpPr>
        <p:spPr>
          <a:xfrm flipV="1">
            <a:off x="816610" y="1779663"/>
            <a:ext cx="2027198" cy="496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églalap 7">
            <a:extLst>
              <a:ext uri="{FF2B5EF4-FFF2-40B4-BE49-F238E27FC236}">
                <a16:creationId xmlns:a16="http://schemas.microsoft.com/office/drawing/2014/main" id="{C2A542CE-AA23-4F03-89EF-4276ABEF139E}"/>
              </a:ext>
            </a:extLst>
          </p:cNvPr>
          <p:cNvSpPr/>
          <p:nvPr/>
        </p:nvSpPr>
        <p:spPr>
          <a:xfrm>
            <a:off x="2854851" y="1562558"/>
            <a:ext cx="3096344" cy="43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Szabadulószoba</a:t>
            </a:r>
          </a:p>
        </p:txBody>
      </p:sp>
    </p:spTree>
    <p:extLst>
      <p:ext uri="{BB962C8B-B14F-4D97-AF65-F5344CB8AC3E}">
        <p14:creationId xmlns:p14="http://schemas.microsoft.com/office/powerpoint/2010/main" val="4090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9AAADEDB-8BB6-4BDA-A7EC-A8A0273DC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9042">
            <a:off x="930243" y="3005312"/>
            <a:ext cx="3701716" cy="208823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E7DBD3F-A3A4-45FA-BF37-827D39550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4551">
            <a:off x="2868107" y="1073327"/>
            <a:ext cx="3282374" cy="185167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4491D69-592E-4852-8986-090D9E417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92759">
            <a:off x="5760685" y="1306855"/>
            <a:ext cx="2954730" cy="16668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C31B85A-6890-4ACA-9F02-569A8EEA4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11996">
            <a:off x="413443" y="1062713"/>
            <a:ext cx="3168669" cy="1787526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E6472D6A-FECA-4774-B238-75EC3A3FF7CE}"/>
              </a:ext>
            </a:extLst>
          </p:cNvPr>
          <p:cNvSpPr/>
          <p:nvPr/>
        </p:nvSpPr>
        <p:spPr>
          <a:xfrm>
            <a:off x="2843808" y="0"/>
            <a:ext cx="3456384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>
                <a:solidFill>
                  <a:schemeClr val="tx1"/>
                </a:solidFill>
              </a:rPr>
              <a:t>Escape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games</a:t>
            </a:r>
            <a:r>
              <a:rPr lang="hu-HU" b="1" dirty="0">
                <a:solidFill>
                  <a:schemeClr val="tx1"/>
                </a:solidFill>
              </a:rPr>
              <a:t>/Szabadulószoba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2956EC8-773C-47A4-9F64-80952FF23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497" y="3162779"/>
            <a:ext cx="3143448" cy="177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BBB27878-4763-4D79-AE97-82FEDBD1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08"/>
            <a:ext cx="9144000" cy="4428323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CB8B8B5D-AFE6-4A86-8698-D15526F05264}"/>
              </a:ext>
            </a:extLst>
          </p:cNvPr>
          <p:cNvSpPr/>
          <p:nvPr/>
        </p:nvSpPr>
        <p:spPr>
          <a:xfrm>
            <a:off x="0" y="4420814"/>
            <a:ext cx="9180512" cy="7226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Ki tudunk választani egy tetszőleges szabadulószoba profilt, és azt teljes mértékben tudjuk szerkeszteni.</a:t>
            </a:r>
          </a:p>
        </p:txBody>
      </p:sp>
    </p:spTree>
    <p:extLst>
      <p:ext uri="{BB962C8B-B14F-4D97-AF65-F5344CB8AC3E}">
        <p14:creationId xmlns:p14="http://schemas.microsoft.com/office/powerpoint/2010/main" val="180538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</TotalTime>
  <Words>300</Words>
  <Application>Microsoft Office PowerPoint</Application>
  <PresentationFormat>Diavetítés a képernyőre (16:9 oldalarány)</PresentationFormat>
  <Paragraphs>42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A szabaduló játék más néven: szabadulószoba (angolul: escape room vagy escape game) egy játék, melyben a résztvevőknek meghatározott időn belül logikai vagy ügyességi feladatok segítségével kell kijutni egy szobából vagy szobarendszerből. A játék ideáját olyan, az 1990-es években megjelent, úgynevezett "room-escape" videójátékok teremtették meg.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Előnyök</vt:lpstr>
      <vt:lpstr>Hátrányok</vt:lpstr>
      <vt:lpstr>https://view.genial.ly/5ec12ed94a81770d9df522d9/game-breakout-szabaditsd-ki-a-kiralylanyt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Acer</dc:creator>
  <cp:lastModifiedBy>Acer</cp:lastModifiedBy>
  <cp:revision>45</cp:revision>
  <dcterms:created xsi:type="dcterms:W3CDTF">2021-03-08T13:13:49Z</dcterms:created>
  <dcterms:modified xsi:type="dcterms:W3CDTF">2021-03-14T18:42:40Z</dcterms:modified>
</cp:coreProperties>
</file>