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319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9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94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5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386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77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37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23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4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70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9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D18BF7F-5D92-4212-B477-FB1FA302ABD7}" type="datetimeFigureOut">
              <a:rPr lang="hu-HU" smtClean="0"/>
              <a:t>2021. 03. 14.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DFFFA8A-0494-46E5-B42C-8B1C4BAFEA9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87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4184" y="1802634"/>
            <a:ext cx="5718726" cy="2098226"/>
          </a:xfrm>
        </p:spPr>
        <p:txBody>
          <a:bodyPr/>
          <a:lstStyle/>
          <a:p>
            <a:r>
              <a:rPr lang="hu-HU" dirty="0" smtClean="0"/>
              <a:t>DW </a:t>
            </a:r>
            <a:r>
              <a:rPr lang="hu-HU" dirty="0" err="1" smtClean="0"/>
              <a:t>Learn</a:t>
            </a:r>
            <a:r>
              <a:rPr lang="hu-HU" dirty="0" smtClean="0"/>
              <a:t> </a:t>
            </a:r>
            <a:r>
              <a:rPr lang="hu-HU" dirty="0" err="1" smtClean="0"/>
              <a:t>german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2889" y="3894738"/>
            <a:ext cx="6831673" cy="1086237"/>
          </a:xfrm>
        </p:spPr>
        <p:txBody>
          <a:bodyPr/>
          <a:lstStyle/>
          <a:p>
            <a:r>
              <a:rPr lang="hu-HU" dirty="0" smtClean="0"/>
              <a:t>Készítette: Faragó Dorina</a:t>
            </a:r>
          </a:p>
          <a:p>
            <a:r>
              <a:rPr lang="hu-HU" dirty="0" smtClean="0"/>
              <a:t>2021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522" t="8168" r="2373" b="9963"/>
          <a:stretch/>
        </p:blipFill>
        <p:spPr>
          <a:xfrm>
            <a:off x="6961092" y="2244860"/>
            <a:ext cx="3888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34" y="193963"/>
            <a:ext cx="2911533" cy="64700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193963"/>
            <a:ext cx="2942359" cy="65385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52" y="221447"/>
            <a:ext cx="2926334" cy="651109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19896255">
            <a:off x="2563565" y="3103419"/>
            <a:ext cx="2466109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 rot="19601518">
            <a:off x="6697190" y="3442434"/>
            <a:ext cx="1689758" cy="409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5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07" y="0"/>
            <a:ext cx="3086100" cy="6858000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19827259">
            <a:off x="2244455" y="3377491"/>
            <a:ext cx="3933914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7121236" y="4253346"/>
            <a:ext cx="1593273" cy="345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157" y="0"/>
            <a:ext cx="3084843" cy="6858594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>
            <a:off x="8977745" y="2632364"/>
            <a:ext cx="2050473" cy="939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67" y="0"/>
            <a:ext cx="308610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0"/>
            <a:ext cx="3086100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201275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1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903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Előnyei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634835"/>
            <a:ext cx="9601200" cy="5029201"/>
          </a:xfrm>
        </p:spPr>
        <p:txBody>
          <a:bodyPr>
            <a:normAutofit/>
          </a:bodyPr>
          <a:lstStyle/>
          <a:p>
            <a:r>
              <a:rPr lang="hu-HU" dirty="0" smtClean="0"/>
              <a:t>Nem kell külön feladatokat keresni a hallás utáni szövegértés és a nyelvtan gyakorlásához, mert minden lecke ezt a két készséget fejleszti. </a:t>
            </a:r>
          </a:p>
          <a:p>
            <a:r>
              <a:rPr lang="hu-HU" dirty="0" smtClean="0"/>
              <a:t>Ha valamilyen nyelvtani magyarázatot nem értünk akkor külön a nyelvtani résznél megkereshetjük és átnézhetjük. </a:t>
            </a:r>
          </a:p>
          <a:p>
            <a:r>
              <a:rPr lang="hu-HU" dirty="0" smtClean="0"/>
              <a:t>Minden szó ki van gyűjtve és a kiválasztott nyelven meg van magyarázva. (pl.: a német szavak angolra vannak lefordítva)</a:t>
            </a:r>
          </a:p>
          <a:p>
            <a:r>
              <a:rPr lang="hu-HU" dirty="0" smtClean="0"/>
              <a:t>Könnyen használható, egyszerű felület. </a:t>
            </a:r>
          </a:p>
          <a:p>
            <a:r>
              <a:rPr lang="hu-HU" dirty="0" smtClean="0"/>
              <a:t>Az egész anyag arra a történetre épül, hogy </a:t>
            </a:r>
            <a:r>
              <a:rPr lang="hu-HU" dirty="0" err="1" smtClean="0"/>
              <a:t>Nico</a:t>
            </a:r>
            <a:r>
              <a:rPr lang="hu-HU" dirty="0" smtClean="0"/>
              <a:t> </a:t>
            </a:r>
            <a:r>
              <a:rPr lang="hu-HU" dirty="0"/>
              <a:t>S</a:t>
            </a:r>
            <a:r>
              <a:rPr lang="hu-HU" dirty="0" smtClean="0"/>
              <a:t>panyolországból Németországba utazik és különböző kalandokat él át. Minél tovább jutunk az anyaggal annál több részletet megismerhetünk ezekről a kalandokról. Ez fenntartja az érdeklődést. </a:t>
            </a:r>
          </a:p>
          <a:p>
            <a:r>
              <a:rPr lang="hu-HU" dirty="0" smtClean="0"/>
              <a:t>Mindennapi szituációkra hoz példát, (pl.: pékségben hogyan kérjük az adott árut az eladótól) ezért adott helyzetben használhatjuk a megszerzett tudást. </a:t>
            </a:r>
            <a:endParaRPr lang="hu-HU" dirty="0" smtClean="0"/>
          </a:p>
          <a:p>
            <a:r>
              <a:rPr lang="hu-HU" dirty="0" smtClean="0"/>
              <a:t>Ingyenes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22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8863"/>
            <a:ext cx="9601200" cy="1485900"/>
          </a:xfrm>
        </p:spPr>
        <p:txBody>
          <a:bodyPr/>
          <a:lstStyle/>
          <a:p>
            <a:r>
              <a:rPr lang="hu-HU" dirty="0" smtClean="0"/>
              <a:t>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784763"/>
            <a:ext cx="9601200" cy="4682836"/>
          </a:xfrm>
        </p:spPr>
        <p:txBody>
          <a:bodyPr/>
          <a:lstStyle/>
          <a:p>
            <a:r>
              <a:rPr lang="hu-HU" dirty="0" smtClean="0"/>
              <a:t>Nincs magyar nyelv funkció, így a magyarázat csak más nyelveken érhető el. (pl.: angol, francia, spanyol stb.)</a:t>
            </a:r>
          </a:p>
          <a:p>
            <a:r>
              <a:rPr lang="hu-HU" dirty="0" smtClean="0"/>
              <a:t>Ahhoz, hogy </a:t>
            </a:r>
            <a:r>
              <a:rPr lang="hu-HU" dirty="0" err="1" smtClean="0"/>
              <a:t>elmentse</a:t>
            </a:r>
            <a:r>
              <a:rPr lang="hu-HU" dirty="0" smtClean="0"/>
              <a:t> az elért eredményeinket és haladásunkat regisztrálni kell. </a:t>
            </a:r>
            <a:endParaRPr lang="hu-HU" dirty="0"/>
          </a:p>
          <a:p>
            <a:r>
              <a:rPr lang="hu-HU" dirty="0" smtClean="0"/>
              <a:t>Csak internetkapcsolattal működik az alkalmazás, így ha nincs mobilnetünk vagy nem vagyunk </a:t>
            </a:r>
            <a:r>
              <a:rPr lang="hu-HU" dirty="0" err="1" smtClean="0"/>
              <a:t>Wifi</a:t>
            </a:r>
            <a:r>
              <a:rPr lang="hu-HU" dirty="0" smtClean="0"/>
              <a:t> közelében nem tudjuk használni.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9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4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</p:spPr>
        <p:txBody>
          <a:bodyPr>
            <a:normAutofit/>
          </a:bodyPr>
          <a:lstStyle/>
          <a:p>
            <a:r>
              <a:rPr lang="hu-HU" sz="4800" dirty="0" smtClean="0"/>
              <a:t>Főbb információk az alkalmazásról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898073"/>
            <a:ext cx="9601200" cy="3969327"/>
          </a:xfrm>
        </p:spPr>
        <p:txBody>
          <a:bodyPr/>
          <a:lstStyle/>
          <a:p>
            <a:r>
              <a:rPr lang="hu-HU" sz="2400" dirty="0" smtClean="0"/>
              <a:t>2017. szeptember 28-án jelent meg az alkalmazás</a:t>
            </a:r>
          </a:p>
          <a:p>
            <a:r>
              <a:rPr lang="hu-HU" sz="2400" dirty="0" smtClean="0"/>
              <a:t>1,76 MB a letöltési mérete</a:t>
            </a:r>
          </a:p>
          <a:p>
            <a:r>
              <a:rPr lang="hu-HU" sz="2400" dirty="0" smtClean="0"/>
              <a:t>2019. május 16-án volt utoljára frissítve</a:t>
            </a:r>
          </a:p>
          <a:p>
            <a:r>
              <a:rPr lang="hu-HU" sz="2400" dirty="0" smtClean="0"/>
              <a:t>A jelenleg elérhető alkalmazás az 1.0.1-es verzió</a:t>
            </a:r>
          </a:p>
          <a:p>
            <a:r>
              <a:rPr lang="hu-HU" sz="2400" dirty="0" smtClean="0"/>
              <a:t>Ha nem szeretnénk letölteni az alkalmazást akkor a tananyagul szolgaló videók elérhetőek </a:t>
            </a:r>
            <a:r>
              <a:rPr lang="hu-HU" sz="2400" dirty="0" err="1" smtClean="0"/>
              <a:t>Youtube-on</a:t>
            </a:r>
            <a:r>
              <a:rPr lang="hu-HU" sz="2400" dirty="0" smtClean="0"/>
              <a:t> is.</a:t>
            </a:r>
            <a:endParaRPr lang="hu-HU" dirty="0" smtClean="0"/>
          </a:p>
          <a:p>
            <a:r>
              <a:rPr lang="hu-HU" sz="2400" dirty="0" smtClean="0"/>
              <a:t>Több mint 1.000.000-an töltötték már le ezt az alkalmazást</a:t>
            </a:r>
          </a:p>
          <a:p>
            <a:r>
              <a:rPr lang="hu-HU" sz="2400" dirty="0" smtClean="0"/>
              <a:t>5.000 vélemény alapján 4,7-es az értékelése</a:t>
            </a:r>
          </a:p>
        </p:txBody>
      </p:sp>
    </p:spTree>
    <p:extLst>
      <p:ext uri="{BB962C8B-B14F-4D97-AF65-F5344CB8AC3E}">
        <p14:creationId xmlns:p14="http://schemas.microsoft.com/office/powerpoint/2010/main" val="41788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/>
              <a:t>Mire való? </a:t>
            </a:r>
            <a:br>
              <a:rPr lang="hu-HU" sz="4800" dirty="0" smtClean="0"/>
            </a:br>
            <a:r>
              <a:rPr lang="hu-HU" sz="4800" dirty="0" smtClean="0"/>
              <a:t>Mi található meg az alkalmazásban? 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45527"/>
          </a:xfrm>
        </p:spPr>
        <p:txBody>
          <a:bodyPr>
            <a:noAutofit/>
          </a:bodyPr>
          <a:lstStyle/>
          <a:p>
            <a:r>
              <a:rPr lang="hu-HU" sz="2400" dirty="0" smtClean="0"/>
              <a:t>Lehetővé teszi a német nyelv elsajátítását B2-es szintig</a:t>
            </a:r>
          </a:p>
          <a:p>
            <a:r>
              <a:rPr lang="hu-HU" sz="2400" dirty="0" smtClean="0"/>
              <a:t>A különböző fejezetek egy-egy pár perces videóanyagot tartalmaznak, amin keresztül megismerhetjük az adott témakört és szókincsét</a:t>
            </a:r>
          </a:p>
          <a:p>
            <a:r>
              <a:rPr lang="hu-HU" sz="2400" dirty="0" smtClean="0"/>
              <a:t>Lehetőség van 3 különböző szintű (A1, A2, B1) szintfelmérő teszt kitöltésére</a:t>
            </a:r>
          </a:p>
          <a:p>
            <a:r>
              <a:rPr lang="hu-HU" sz="2400" dirty="0" smtClean="0"/>
              <a:t>Külön fejezetekre vannak szedve a tananyag során használt nyelvtani és szókincs anyagok. </a:t>
            </a:r>
          </a:p>
          <a:p>
            <a:r>
              <a:rPr lang="hu-HU" sz="2400" dirty="0" smtClean="0"/>
              <a:t>A feladatok leírásának nyelve választható. A lehetőségek: angol, arab, orosz, perzsa, spanyol, portugál, lengyel, francia és kínai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268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7280" y="276125"/>
            <a:ext cx="4513557" cy="98464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Elérése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148612" y="3224137"/>
            <a:ext cx="4156364" cy="3713018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Google Play</a:t>
            </a:r>
          </a:p>
          <a:p>
            <a:pPr algn="ctr"/>
            <a:endParaRPr lang="hu-HU" sz="4800" dirty="0"/>
          </a:p>
          <a:p>
            <a:pPr algn="ctr"/>
            <a:endParaRPr lang="hu-HU" sz="4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25" y="392646"/>
            <a:ext cx="2668385" cy="5929745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12947335">
            <a:off x="3803934" y="2068746"/>
            <a:ext cx="2476947" cy="347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7019" y="-341739"/>
            <a:ext cx="4668982" cy="1591006"/>
          </a:xfrm>
        </p:spPr>
        <p:txBody>
          <a:bodyPr>
            <a:normAutofit/>
          </a:bodyPr>
          <a:lstStyle/>
          <a:p>
            <a:r>
              <a:rPr lang="hu-HU" sz="6000" dirty="0" smtClean="0"/>
              <a:t>Használata</a:t>
            </a:r>
            <a:endParaRPr lang="hu-HU" sz="6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1" y="196470"/>
            <a:ext cx="2947994" cy="6551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27" y="196470"/>
            <a:ext cx="2947994" cy="6551097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1000524">
            <a:off x="3304309" y="1803361"/>
            <a:ext cx="5264728" cy="45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5" y="273185"/>
            <a:ext cx="2875327" cy="63846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09" y="273185"/>
            <a:ext cx="2873086" cy="6384636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1009533">
            <a:off x="3129526" y="2091666"/>
            <a:ext cx="1618261" cy="37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4" y="236549"/>
            <a:ext cx="2895600" cy="6434667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8996113">
            <a:off x="6462764" y="2246776"/>
            <a:ext cx="1918261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2" y="193964"/>
            <a:ext cx="2927558" cy="65077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42" y="176229"/>
            <a:ext cx="2936471" cy="6525491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720507">
            <a:off x="3099192" y="2755687"/>
            <a:ext cx="4542771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6871855" y="1759527"/>
            <a:ext cx="144087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3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60" y="148793"/>
            <a:ext cx="2926334" cy="65049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62" y="119567"/>
            <a:ext cx="2953551" cy="6563447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2576945" y="2757055"/>
            <a:ext cx="5015346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7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78" y="145745"/>
            <a:ext cx="2926334" cy="65110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22" y="145745"/>
            <a:ext cx="2929992" cy="6511092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20499454">
            <a:off x="3367641" y="2389909"/>
            <a:ext cx="4779818" cy="49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9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140</TotalTime>
  <Words>354</Words>
  <Application>Microsoft Office PowerPoint</Application>
  <PresentationFormat>Szélesvásznú</PresentationFormat>
  <Paragraphs>33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DW Learn german</vt:lpstr>
      <vt:lpstr>Főbb információk az alkalmazásról</vt:lpstr>
      <vt:lpstr>Mire való?  Mi található meg az alkalmazásban? </vt:lpstr>
      <vt:lpstr>Elérése</vt:lpstr>
      <vt:lpstr>Használata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Előnyei </vt:lpstr>
      <vt:lpstr>Hátrányai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 Learn german</dc:title>
  <dc:creator>PC</dc:creator>
  <cp:lastModifiedBy>PC</cp:lastModifiedBy>
  <cp:revision>20</cp:revision>
  <dcterms:created xsi:type="dcterms:W3CDTF">2021-03-09T09:53:20Z</dcterms:created>
  <dcterms:modified xsi:type="dcterms:W3CDTF">2021-03-14T11:26:03Z</dcterms:modified>
</cp:coreProperties>
</file>